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swald" panose="020B0604020202020204" charset="0"/>
      <p:regular r:id="rId10"/>
      <p:bold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4d375bb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4d375bb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4d375bbe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e4d375bbe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4d375bbe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e4d375bbe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4d375bbe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e4d375bbe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4d375bb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e4d375bb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4d375bbe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e4d375bbe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/>
              <a:t>Key Information </a:t>
            </a:r>
            <a:endParaRPr sz="5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/>
              <a:t>for 2023-24</a:t>
            </a:r>
            <a:endParaRPr sz="550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/>
              <a:t>Year 1 - 6</a:t>
            </a:r>
            <a:endParaRPr sz="4000" b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00" y="3548650"/>
            <a:ext cx="1248982" cy="12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6700" y="3548650"/>
            <a:ext cx="2385600" cy="13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6FA8DC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 Dusky Dolphins and Spinner Dolphins    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126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36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sz="3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9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222222"/>
                </a:solidFill>
                <a:highlight>
                  <a:srgbClr val="FFFF00"/>
                </a:highlight>
              </a:rPr>
              <a:t>PE days - Tuesday and Friday  </a:t>
            </a:r>
            <a:r>
              <a:rPr lang="en" sz="5900">
                <a:solidFill>
                  <a:srgbClr val="222222"/>
                </a:solidFill>
                <a:highlight>
                  <a:schemeClr val="lt1"/>
                </a:highlight>
              </a:rPr>
              <a:t> </a:t>
            </a:r>
            <a:endParaRPr sz="59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400"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Please ensure that children have their kit with them and that all items are clearly labelled.</a:t>
            </a:r>
            <a:endParaRPr sz="95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222222"/>
                </a:solidFill>
                <a:highlight>
                  <a:srgbClr val="00FFFF"/>
                </a:highlight>
              </a:rPr>
              <a:t>Topics</a:t>
            </a:r>
            <a:endParaRPr sz="5900">
              <a:solidFill>
                <a:srgbClr val="222222"/>
              </a:solidFill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222222"/>
                </a:solidFill>
                <a:highlight>
                  <a:srgbClr val="00FFFF"/>
                </a:highlight>
              </a:rPr>
              <a:t> 1. There’s No Place Like Home                    2. On The Move                       3.  Knights and Castles </a:t>
            </a:r>
            <a:endParaRPr sz="5900">
              <a:solidFill>
                <a:srgbClr val="222222"/>
              </a:solidFill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483"/>
              <a:buFont typeface="Arial"/>
              <a:buNone/>
            </a:pPr>
            <a:endParaRPr sz="3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rPr lang="en" sz="3100">
                <a:solidFill>
                  <a:srgbClr val="222222"/>
                </a:solidFill>
                <a:highlight>
                  <a:srgbClr val="FFFFFF"/>
                </a:highlight>
              </a:rPr>
              <a:t>- </a:t>
            </a:r>
            <a:endParaRPr sz="3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rPr lang="en" sz="3100">
                <a:solidFill>
                  <a:srgbClr val="222222"/>
                </a:solidFill>
                <a:highlight>
                  <a:srgbClr val="FFFFFF"/>
                </a:highlight>
              </a:rPr>
              <a:t>- </a:t>
            </a:r>
            <a:endParaRPr sz="3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5212375" y="1007400"/>
            <a:ext cx="33213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5327600" y="1124000"/>
            <a:ext cx="3206100" cy="1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rgbClr val="9900FF"/>
                </a:solidFill>
                <a:highlight>
                  <a:srgbClr val="FFFFFF"/>
                </a:highlight>
              </a:rPr>
              <a:t>Spinner Dolphins</a:t>
            </a:r>
            <a:endParaRPr b="1" u="sng">
              <a:solidFill>
                <a:srgbClr val="9900F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FF"/>
                </a:highlight>
              </a:rPr>
              <a:t>Monday - Friday  - Mrs Crawford </a:t>
            </a:r>
            <a:endParaRPr>
              <a:solidFill>
                <a:srgbClr val="9900F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FF"/>
                </a:highlight>
              </a:rPr>
              <a:t>Wednesday - Ms Cleaver pm</a:t>
            </a:r>
            <a:endParaRPr>
              <a:solidFill>
                <a:srgbClr val="9900F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9900FF"/>
              </a:solidFill>
              <a:highlight>
                <a:srgbClr val="FFFFFF"/>
              </a:highlight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41300" y="1124000"/>
            <a:ext cx="4426800" cy="23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u="sng">
                <a:solidFill>
                  <a:srgbClr val="0000FF"/>
                </a:solidFill>
                <a:highlight>
                  <a:schemeClr val="lt1"/>
                </a:highlight>
              </a:rPr>
              <a:t>Dusky Dolphins </a:t>
            </a:r>
            <a:endParaRPr sz="1300" b="1" u="sng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00FF"/>
                </a:solidFill>
                <a:highlight>
                  <a:schemeClr val="lt1"/>
                </a:highlight>
              </a:rPr>
              <a:t>Monday- Miss Gallagher </a:t>
            </a:r>
            <a:endParaRPr sz="130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00FF"/>
                </a:solidFill>
                <a:highlight>
                  <a:schemeClr val="lt1"/>
                </a:highlight>
              </a:rPr>
              <a:t>Tuesday- Mrs Westcott</a:t>
            </a:r>
            <a:endParaRPr sz="130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highlight>
                  <a:schemeClr val="lt1"/>
                </a:highlight>
              </a:rPr>
              <a:t>Wednesday Miss Gallagher am  Mrs Westcott pm</a:t>
            </a:r>
            <a:endParaRPr>
              <a:solidFill>
                <a:srgbClr val="0000FF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36">
                <a:solidFill>
                  <a:srgbClr val="0000FF"/>
                </a:solidFill>
                <a:highlight>
                  <a:schemeClr val="lt1"/>
                </a:highlight>
              </a:rPr>
              <a:t>Thursday- Miss Gallagher </a:t>
            </a:r>
            <a:endParaRPr sz="1336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36">
                <a:solidFill>
                  <a:srgbClr val="0000FF"/>
                </a:solidFill>
                <a:highlight>
                  <a:schemeClr val="lt1"/>
                </a:highlight>
              </a:rPr>
              <a:t>Friday- Miss Gallagher </a:t>
            </a:r>
            <a:endParaRPr sz="4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200" y="222175"/>
            <a:ext cx="1176356" cy="78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550" y="338750"/>
            <a:ext cx="1176356" cy="78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2 Penguins and Puffins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Penguin Teachers: 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Ms Cleaver (Monday-Tuesday) and  Mrs MacDonald (Wednesday, Thursday &amp; Friday)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Puffin Teacher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: Miss Sinden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Thursday afternoon  the children will have Mrs Gullick for P.E  and Mrs Backshall Wilkinson (Computing)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PE days: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 Penguins - Wednesday &amp; Thursday.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               Puffins- Monday &amp; Thursday.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Please ensure that children have their kit with them and that all items are clearly labelled.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Topics: 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Autumn Term - Great Fire of London and Polar Regions, Spring - Explorers, Summer - Seaside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Homelearning: 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Set on a Thursday on Google Classroom and due in by the following Thursday.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 u="sng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Year 3 Seals and Sea Lions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Seals Teacher: 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Mr MacAllister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Sea Lions Teachers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: Miss Christy (Monday - Wednesday) Miss Wells (Thursday - Friday) The children will have Mrs Bridle for Computing and Mrs Ellis for Music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PE days: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 Seals - Wednesday &amp; Friday.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               Sea Lions - Wednesday and Thursday.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Swimming will take place on a Thursday in the Summer Term.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Please ensure that children have their kit with them and that all items are clearly labelled.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Topics: 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Autumn Term - Victorians, Spring - The Rainforest, Summer - Romans in Britain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Homelearning: 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Set on a Friday on Google Classroom and due in by the following Thursday.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425" y="61850"/>
            <a:ext cx="810469" cy="10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0725" y="179475"/>
            <a:ext cx="1485745" cy="10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54000" y="84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Year 4 Seahorses       and Sea Otters</a:t>
            </a:r>
            <a:r>
              <a:rPr lang="en"/>
              <a:t> 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125925" y="822100"/>
            <a:ext cx="8911500" cy="3963000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Seahorses Teachers: 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Miss Goss (Monday-Wednesday) and  Mrs Batchelor (Thursday &amp; Friday)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Sea Otter Teacher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: Mrs Bannier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Wednesday mornings (whilst the year 4 team are planning the week) the children will have Miss Wells (PE) and Mrs Ellis (Music)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PE days: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 Seahorses - Wednesday &amp; Friday.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               Sea Otters - Wednesday &amp; Thursday.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Please ensure that children have their kit with them and that all items are clearly labelled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Swimming will take place on a Thursday in the Spring Term.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Topics: 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Autumn Term - Ancient Egyptians, Spring - Great Barrier Reef, Summer - Tudors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Homelearning: 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Set on a Friday on Google Classroom and due in by the following Friday.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0344">
            <a:off x="4234811" y="23276"/>
            <a:ext cx="521975" cy="783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3762">
            <a:off x="7135875" y="160450"/>
            <a:ext cx="572699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261525" y="269613"/>
            <a:ext cx="15906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/>
              <a:t>Year 5</a:t>
            </a:r>
            <a:endParaRPr sz="3720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70100" cy="18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Trips/visits</a:t>
            </a:r>
            <a:endParaRPr u="sng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Autumn: Rainbow theatre, Applesham farm (harvest)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Spring: River walk, Applesham farm (lambing)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Summer: Truleigh Hill, Applesham (insects and flowers)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650" y="243751"/>
            <a:ext cx="3079200" cy="228474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3051175"/>
            <a:ext cx="2862600" cy="14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PE days</a:t>
            </a:r>
            <a:endParaRPr u="sng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Thursday (swimming kit)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Friday (PE kit)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090600" y="3051175"/>
            <a:ext cx="2862600" cy="14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Topics</a:t>
            </a:r>
            <a:endParaRPr u="sng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Autumn: Ancient Greeks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Spring: Mountains &amp; Rivers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Summer: Anglo Saxons &amp; Vikings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014675" y="3051175"/>
            <a:ext cx="3079200" cy="18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Home learning (google classroom)</a:t>
            </a:r>
            <a:endParaRPr u="sng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xTables and reading daily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Maths booklets as needed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Creative tasks over holidays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Weekly homework starts in Summer term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0288" y="169388"/>
            <a:ext cx="86677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4300" y="164638"/>
            <a:ext cx="876300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2065525" y="1193325"/>
            <a:ext cx="8763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Mr Davies (Turtles)</a:t>
            </a:r>
            <a:endParaRPr sz="1000"/>
          </a:p>
        </p:txBody>
      </p:sp>
      <p:sp>
        <p:nvSpPr>
          <p:cNvPr id="104" name="Google Shape;104;p18"/>
          <p:cNvSpPr txBox="1"/>
          <p:nvPr/>
        </p:nvSpPr>
        <p:spPr>
          <a:xfrm>
            <a:off x="3174300" y="1193325"/>
            <a:ext cx="8763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Miss Smith (Terrapins)</a:t>
            </a:r>
            <a:endParaRPr sz="1000"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6879" y="169400"/>
            <a:ext cx="866775" cy="110913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4176225" y="1193325"/>
            <a:ext cx="10434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Mrs Backshall (Y5 TA)</a:t>
            </a:r>
            <a:endParaRPr sz="1000"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261525" y="4552950"/>
            <a:ext cx="52863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/>
              <a:t>Fridays</a:t>
            </a:r>
            <a:r>
              <a:rPr lang="en"/>
              <a:t> </a:t>
            </a:r>
            <a:r>
              <a:rPr lang="en" sz="1066"/>
              <a:t>Children will be taught by Ms Cleaver and Mrs Ellis in the morning.</a:t>
            </a:r>
            <a:endParaRPr sz="1066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82875"/>
            <a:ext cx="87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11" b="1">
                <a:latin typeface="Oswald"/>
                <a:ea typeface="Oswald"/>
                <a:cs typeface="Oswald"/>
                <a:sym typeface="Oswald"/>
              </a:rPr>
              <a:t>Year 6                                                     Coral and Oyster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 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718950"/>
            <a:ext cx="8520600" cy="42966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6000" b="1">
                <a:latin typeface="Comic Sans MS"/>
                <a:ea typeface="Comic Sans MS"/>
                <a:cs typeface="Comic Sans MS"/>
                <a:sym typeface="Comic Sans MS"/>
              </a:rPr>
              <a:t>Oyster: </a:t>
            </a:r>
            <a:r>
              <a:rPr lang="en" sz="6000">
                <a:latin typeface="Comic Sans MS"/>
                <a:ea typeface="Comic Sans MS"/>
                <a:cs typeface="Comic Sans MS"/>
                <a:sym typeface="Comic Sans MS"/>
              </a:rPr>
              <a:t>Mrs Stenning (Tuesday-Friday) and  Mrs Woodman (Monday)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6000" b="1">
                <a:latin typeface="Comic Sans MS"/>
                <a:ea typeface="Comic Sans MS"/>
                <a:cs typeface="Comic Sans MS"/>
                <a:sym typeface="Comic Sans MS"/>
              </a:rPr>
              <a:t>Coral</a:t>
            </a:r>
            <a:r>
              <a:rPr lang="en" sz="6000">
                <a:latin typeface="Comic Sans MS"/>
                <a:ea typeface="Comic Sans MS"/>
                <a:cs typeface="Comic Sans MS"/>
                <a:sym typeface="Comic Sans MS"/>
              </a:rPr>
              <a:t>: Mr de Waal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Thursday mornings (whilst the year 6 team are planning the week) the children will have Mr Lincoln and _______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Music will be taught by Mrs Ellis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6000" b="1">
                <a:latin typeface="Comic Sans MS"/>
                <a:ea typeface="Comic Sans MS"/>
                <a:cs typeface="Comic Sans MS"/>
                <a:sym typeface="Comic Sans MS"/>
              </a:rPr>
              <a:t>PE days:</a:t>
            </a:r>
            <a:r>
              <a:rPr lang="en" sz="6000">
                <a:latin typeface="Comic Sans MS"/>
                <a:ea typeface="Comic Sans MS"/>
                <a:cs typeface="Comic Sans MS"/>
                <a:sym typeface="Comic Sans MS"/>
              </a:rPr>
              <a:t> Monday and Thursday 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Please ensure that children have their kit with them and that all items are clearly labelled.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6000" b="1">
                <a:latin typeface="Comic Sans MS"/>
                <a:ea typeface="Comic Sans MS"/>
                <a:cs typeface="Comic Sans MS"/>
                <a:sym typeface="Comic Sans MS"/>
              </a:rPr>
              <a:t>Topics: </a:t>
            </a:r>
            <a:r>
              <a:rPr lang="en" sz="6000">
                <a:latin typeface="Comic Sans MS"/>
                <a:ea typeface="Comic Sans MS"/>
                <a:cs typeface="Comic Sans MS"/>
                <a:sym typeface="Comic Sans MS"/>
              </a:rPr>
              <a:t>Autumn Term - WWll, Spring - India, Summer - Prehistory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6000" b="1">
                <a:latin typeface="Comic Sans MS"/>
                <a:ea typeface="Comic Sans MS"/>
                <a:cs typeface="Comic Sans MS"/>
                <a:sym typeface="Comic Sans MS"/>
              </a:rPr>
              <a:t>Homelearning: </a:t>
            </a:r>
            <a:r>
              <a:rPr lang="en" sz="6000">
                <a:latin typeface="Comic Sans MS"/>
                <a:ea typeface="Comic Sans MS"/>
                <a:cs typeface="Comic Sans MS"/>
                <a:sym typeface="Comic Sans MS"/>
              </a:rPr>
              <a:t>Set on a Friday on Google Classroom and due in by the following Friday. 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6000">
                <a:latin typeface="Comic Sans MS"/>
                <a:ea typeface="Comic Sans MS"/>
                <a:cs typeface="Comic Sans MS"/>
                <a:sym typeface="Comic Sans MS"/>
              </a:rPr>
              <a:t>Year 6 children have lots of responsibilities throughout the year including peer mediating, hall duties, sports crew etc. They will be expected to be role models for the school.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6000">
                <a:latin typeface="Comic Sans MS"/>
                <a:ea typeface="Comic Sans MS"/>
                <a:cs typeface="Comic Sans MS"/>
                <a:sym typeface="Comic Sans MS"/>
              </a:rPr>
              <a:t>We will have meetings about both SATs and Dalesdown (residential) later on in the year but please feel free to speak to us about any issues or questions that arise. </a:t>
            </a:r>
            <a:endParaRPr sz="4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600">
                <a:solidFill>
                  <a:schemeClr val="dk1"/>
                </a:solidFill>
              </a:rPr>
              <a:t> </a:t>
            </a:r>
            <a:endParaRPr sz="4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0000" y="45375"/>
            <a:ext cx="816102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775" y="45375"/>
            <a:ext cx="375449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On-screen Show (16:9)</PresentationFormat>
  <Paragraphs>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Oswald</vt:lpstr>
      <vt:lpstr>Comic Sans MS</vt:lpstr>
      <vt:lpstr>Simple Light</vt:lpstr>
      <vt:lpstr>Key Information  for 2023-24</vt:lpstr>
      <vt:lpstr>Year 1 Dusky Dolphins and Spinner Dolphins    </vt:lpstr>
      <vt:lpstr>Year 2 Penguins and Puffins</vt:lpstr>
      <vt:lpstr>Year 3 Seals and Sea Lions</vt:lpstr>
      <vt:lpstr>Year 4 Seahorses       and Sea Otters </vt:lpstr>
      <vt:lpstr>Year 5</vt:lpstr>
      <vt:lpstr>Year 6                                                     Coral and Oyster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Information  for 2023-24</dc:title>
  <dc:creator>Andrew Lincoln</dc:creator>
  <cp:lastModifiedBy>Andrew Lincoln</cp:lastModifiedBy>
  <cp:revision>1</cp:revision>
  <dcterms:modified xsi:type="dcterms:W3CDTF">2023-07-21T15:08:46Z</dcterms:modified>
</cp:coreProperties>
</file>