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30C2A7-F898-C76D-E095-8DBCD3022E7F}" v="5" dt="2026-07-22T09:48:10.9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n Masters (SNM)" userId="S::kmasters@stnm.org.uk::ce8c5a24-26c0-4d81-ba74-8669a5dcacee" providerId="AD" clId="Web-{DA3F9D4F-C65E-67C3-EFB2-3D1E63554FD0}"/>
    <pc:docChg chg="modSld">
      <pc:chgData name="Karin Masters (SNM)" userId="S::kmasters@stnm.org.uk::ce8c5a24-26c0-4d81-ba74-8669a5dcacee" providerId="AD" clId="Web-{DA3F9D4F-C65E-67C3-EFB2-3D1E63554FD0}" dt="2026-07-09T08:59:31.694" v="29"/>
      <pc:docMkLst>
        <pc:docMk/>
      </pc:docMkLst>
      <pc:sldChg chg="addSp delSp modSp">
        <pc:chgData name="Karin Masters (SNM)" userId="S::kmasters@stnm.org.uk::ce8c5a24-26c0-4d81-ba74-8669a5dcacee" providerId="AD" clId="Web-{DA3F9D4F-C65E-67C3-EFB2-3D1E63554FD0}" dt="2026-07-09T08:58:16.192" v="27" actId="1076"/>
        <pc:sldMkLst>
          <pc:docMk/>
          <pc:sldMk cId="1729036966" sldId="256"/>
        </pc:sldMkLst>
        <pc:spChg chg="mod">
          <ac:chgData name="Karin Masters (SNM)" userId="S::kmasters@stnm.org.uk::ce8c5a24-26c0-4d81-ba74-8669a5dcacee" providerId="AD" clId="Web-{DA3F9D4F-C65E-67C3-EFB2-3D1E63554FD0}" dt="2026-07-09T08:46:13.866" v="5" actId="20577"/>
          <ac:spMkLst>
            <pc:docMk/>
            <pc:sldMk cId="1729036966" sldId="256"/>
            <ac:spMk id="6" creationId="{00000000-0000-0000-0000-000000000000}"/>
          </ac:spMkLst>
        </pc:spChg>
        <pc:spChg chg="mod">
          <ac:chgData name="Karin Masters (SNM)" userId="S::kmasters@stnm.org.uk::ce8c5a24-26c0-4d81-ba74-8669a5dcacee" providerId="AD" clId="Web-{DA3F9D4F-C65E-67C3-EFB2-3D1E63554FD0}" dt="2026-07-09T08:46:45.976" v="22" actId="20577"/>
          <ac:spMkLst>
            <pc:docMk/>
            <pc:sldMk cId="1729036966" sldId="256"/>
            <ac:spMk id="21" creationId="{00000000-0000-0000-0000-000000000000}"/>
          </ac:spMkLst>
        </pc:spChg>
        <pc:picChg chg="add mod modCrop">
          <ac:chgData name="Karin Masters (SNM)" userId="S::kmasters@stnm.org.uk::ce8c5a24-26c0-4d81-ba74-8669a5dcacee" providerId="AD" clId="Web-{DA3F9D4F-C65E-67C3-EFB2-3D1E63554FD0}" dt="2026-07-09T08:58:16.192" v="27" actId="1076"/>
          <ac:picMkLst>
            <pc:docMk/>
            <pc:sldMk cId="1729036966" sldId="256"/>
            <ac:picMk id="2" creationId="{64A91898-2915-7946-818F-807109719509}"/>
          </ac:picMkLst>
        </pc:picChg>
      </pc:sldChg>
      <pc:sldChg chg="delSp">
        <pc:chgData name="Karin Masters (SNM)" userId="S::kmasters@stnm.org.uk::ce8c5a24-26c0-4d81-ba74-8669a5dcacee" providerId="AD" clId="Web-{DA3F9D4F-C65E-67C3-EFB2-3D1E63554FD0}" dt="2026-07-09T08:59:07.553" v="28"/>
        <pc:sldMkLst>
          <pc:docMk/>
          <pc:sldMk cId="3323733801" sldId="258"/>
        </pc:sldMkLst>
      </pc:sldChg>
      <pc:sldChg chg="delSp">
        <pc:chgData name="Karin Masters (SNM)" userId="S::kmasters@stnm.org.uk::ce8c5a24-26c0-4d81-ba74-8669a5dcacee" providerId="AD" clId="Web-{DA3F9D4F-C65E-67C3-EFB2-3D1E63554FD0}" dt="2026-07-09T08:59:31.694" v="29"/>
        <pc:sldMkLst>
          <pc:docMk/>
          <pc:sldMk cId="4193863536" sldId="262"/>
        </pc:sldMkLst>
      </pc:sldChg>
    </pc:docChg>
  </pc:docChgLst>
  <pc:docChgLst>
    <pc:chgData name="Karin Masters (SNM)" userId="S::kmasters@stnm.org.uk::ce8c5a24-26c0-4d81-ba74-8669a5dcacee" providerId="AD" clId="Web-{E16AB8CB-6C69-D91A-3EA7-A660708B27EF}"/>
    <pc:docChg chg="modSld">
      <pc:chgData name="Karin Masters (SNM)" userId="S::kmasters@stnm.org.uk::ce8c5a24-26c0-4d81-ba74-8669a5dcacee" providerId="AD" clId="Web-{E16AB8CB-6C69-D91A-3EA7-A660708B27EF}" dt="2026-07-09T09:00:48.068" v="4" actId="1076"/>
      <pc:docMkLst>
        <pc:docMk/>
      </pc:docMkLst>
      <pc:sldChg chg="delSp">
        <pc:chgData name="Karin Masters (SNM)" userId="S::kmasters@stnm.org.uk::ce8c5a24-26c0-4d81-ba74-8669a5dcacee" providerId="AD" clId="Web-{E16AB8CB-6C69-D91A-3EA7-A660708B27EF}" dt="2026-07-09T08:59:44.394" v="0"/>
        <pc:sldMkLst>
          <pc:docMk/>
          <pc:sldMk cId="192061461" sldId="261"/>
        </pc:sldMkLst>
      </pc:sldChg>
      <pc:sldChg chg="addSp modSp">
        <pc:chgData name="Karin Masters (SNM)" userId="S::kmasters@stnm.org.uk::ce8c5a24-26c0-4d81-ba74-8669a5dcacee" providerId="AD" clId="Web-{E16AB8CB-6C69-D91A-3EA7-A660708B27EF}" dt="2026-07-09T09:00:48.068" v="4" actId="1076"/>
        <pc:sldMkLst>
          <pc:docMk/>
          <pc:sldMk cId="4193863536" sldId="262"/>
        </pc:sldMkLst>
        <pc:picChg chg="add mod modCrop">
          <ac:chgData name="Karin Masters (SNM)" userId="S::kmasters@stnm.org.uk::ce8c5a24-26c0-4d81-ba74-8669a5dcacee" providerId="AD" clId="Web-{E16AB8CB-6C69-D91A-3EA7-A660708B27EF}" dt="2026-07-09T09:00:48.068" v="4" actId="1076"/>
          <ac:picMkLst>
            <pc:docMk/>
            <pc:sldMk cId="4193863536" sldId="262"/>
            <ac:picMk id="3" creationId="{FB0A27C3-5659-BD72-2679-19131F001BE2}"/>
          </ac:picMkLst>
        </pc:picChg>
      </pc:sldChg>
    </pc:docChg>
  </pc:docChgLst>
  <pc:docChgLst>
    <pc:chgData name="Karin Masters (SNM)" userId="S::kmasters@stnm.org.uk::ce8c5a24-26c0-4d81-ba74-8669a5dcacee" providerId="AD" clId="Web-{37E4455F-76EB-9483-2BA3-87A94BAAA266}"/>
    <pc:docChg chg="modSld">
      <pc:chgData name="Karin Masters (SNM)" userId="S::kmasters@stnm.org.uk::ce8c5a24-26c0-4d81-ba74-8669a5dcacee" providerId="AD" clId="Web-{37E4455F-76EB-9483-2BA3-87A94BAAA266}" dt="2026-07-09T09:03:35.782" v="3" actId="1076"/>
      <pc:docMkLst>
        <pc:docMk/>
      </pc:docMkLst>
      <pc:sldChg chg="addSp modSp">
        <pc:chgData name="Karin Masters (SNM)" userId="S::kmasters@stnm.org.uk::ce8c5a24-26c0-4d81-ba74-8669a5dcacee" providerId="AD" clId="Web-{37E4455F-76EB-9483-2BA3-87A94BAAA266}" dt="2026-07-09T09:03:35.782" v="3" actId="1076"/>
        <pc:sldMkLst>
          <pc:docMk/>
          <pc:sldMk cId="192061461" sldId="261"/>
        </pc:sldMkLst>
        <pc:picChg chg="add mod modCrop">
          <ac:chgData name="Karin Masters (SNM)" userId="S::kmasters@stnm.org.uk::ce8c5a24-26c0-4d81-ba74-8669a5dcacee" providerId="AD" clId="Web-{37E4455F-76EB-9483-2BA3-87A94BAAA266}" dt="2026-07-09T09:03:35.782" v="3" actId="1076"/>
          <ac:picMkLst>
            <pc:docMk/>
            <pc:sldMk cId="192061461" sldId="261"/>
            <ac:picMk id="3" creationId="{4AEA36E6-5EFC-9041-7EC1-8ED0A98EFED4}"/>
          </ac:picMkLst>
        </pc:picChg>
      </pc:sldChg>
    </pc:docChg>
  </pc:docChgLst>
  <pc:docChgLst>
    <pc:chgData name="Karin Masters (SNM)" userId="S::kmasters@stnm.org.uk::ce8c5a24-26c0-4d81-ba74-8669a5dcacee" providerId="AD" clId="Web-{3630C2A7-F898-C76D-E095-8DBCD3022E7F}"/>
    <pc:docChg chg="modSld">
      <pc:chgData name="Karin Masters (SNM)" userId="S::kmasters@stnm.org.uk::ce8c5a24-26c0-4d81-ba74-8669a5dcacee" providerId="AD" clId="Web-{3630C2A7-F898-C76D-E095-8DBCD3022E7F}" dt="2026-07-22T09:48:10.900" v="4" actId="1076"/>
      <pc:docMkLst>
        <pc:docMk/>
      </pc:docMkLst>
      <pc:sldChg chg="addSp modSp">
        <pc:chgData name="Karin Masters (SNM)" userId="S::kmasters@stnm.org.uk::ce8c5a24-26c0-4d81-ba74-8669a5dcacee" providerId="AD" clId="Web-{3630C2A7-F898-C76D-E095-8DBCD3022E7F}" dt="2026-07-22T09:48:10.900" v="4" actId="1076"/>
        <pc:sldMkLst>
          <pc:docMk/>
          <pc:sldMk cId="3323733801" sldId="258"/>
        </pc:sldMkLst>
        <pc:picChg chg="add mod modCrop">
          <ac:chgData name="Karin Masters (SNM)" userId="S::kmasters@stnm.org.uk::ce8c5a24-26c0-4d81-ba74-8669a5dcacee" providerId="AD" clId="Web-{3630C2A7-F898-C76D-E095-8DBCD3022E7F}" dt="2026-07-22T09:48:10.900" v="4" actId="1076"/>
          <ac:picMkLst>
            <pc:docMk/>
            <pc:sldMk cId="3323733801" sldId="258"/>
            <ac:picMk id="3" creationId="{5A8E3CF9-BFA8-7A02-5AFA-BE88B2B2F91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rct=j&amp;q=&amp;esrc=s&amp;source=images&amp;cd=&amp;cad=rja&amp;uact=8&amp;ved=0ahUKEwi3gvOs4f7UAhVH7BQKHatnDxkQjRwIBw&amp;url=http://www.clipartpanda.com/categories/seahorse-clip-art-free&amp;psig=AFQjCNGwXz_ljHsEcWH7-THyF8cVm5QkzQ&amp;ust=149977766119180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3116" y="572458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Year 4 Seahorse Class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282442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This</a:t>
            </a:r>
            <a:r>
              <a:rPr lang="en-GB" sz="3600" b="1">
                <a:effectLst/>
                <a:latin typeface="Gill Sans MT"/>
                <a:ea typeface="Calibri"/>
                <a:cs typeface="Times New Roman"/>
              </a:rPr>
              <a:t> </a:t>
            </a:r>
            <a:r>
              <a:rPr lang="en-GB" sz="3600" b="1">
                <a:latin typeface="Gill Sans MT"/>
                <a:ea typeface="Calibri"/>
                <a:cs typeface="Times New Roman"/>
              </a:rPr>
              <a:t>is </a:t>
            </a:r>
            <a:r>
              <a:rPr lang="en-GB" sz="3600" b="1">
                <a:effectLst/>
                <a:latin typeface="Gill Sans MT"/>
                <a:ea typeface="Calibri"/>
                <a:cs typeface="Times New Roman"/>
              </a:rPr>
              <a:t>my new </a:t>
            </a:r>
            <a:r>
              <a:rPr lang="en-GB" sz="3600" b="1">
                <a:latin typeface="Gill Sans MT"/>
                <a:ea typeface="Calibri"/>
                <a:cs typeface="Times New Roman"/>
              </a:rPr>
              <a:t>teacher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7932057" y="4470817"/>
            <a:ext cx="2684398" cy="65627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Mr Davies</a:t>
            </a:r>
            <a:endParaRPr lang="en-US"/>
          </a:p>
        </p:txBody>
      </p:sp>
      <p:pic>
        <p:nvPicPr>
          <p:cNvPr id="23" name="Picture 22" descr="Image result for sea horse clipart">
            <a:hlinkClick r:id="rId2" tgtFrame="&quot;_blank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918" y="2697580"/>
            <a:ext cx="1724025" cy="354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person wearing a vest and tie&#10;&#10;AI-generated content may be incorrect.">
            <a:extLst>
              <a:ext uri="{FF2B5EF4-FFF2-40B4-BE49-F238E27FC236}">
                <a16:creationId xmlns:a16="http://schemas.microsoft.com/office/drawing/2014/main" id="{64A91898-2915-7946-818F-8071097195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02" b="226"/>
          <a:stretch>
            <a:fillRect/>
          </a:stretch>
        </p:blipFill>
        <p:spPr>
          <a:xfrm>
            <a:off x="8389031" y="2073275"/>
            <a:ext cx="1778477" cy="2399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5" name="Picture 14" descr="T:\SEND\Resources\transition pics\IMG_089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077" y="3024872"/>
            <a:ext cx="3467100" cy="2590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T:\# STAFF FOLDERS - to sort\STAFF FOLDERS - that need sorting\Miss Harvey\Transition pictures\IMG_0385.JPG">
            <a:extLst>
              <a:ext uri="{FF2B5EF4-FFF2-40B4-BE49-F238E27FC236}">
                <a16:creationId xmlns:a16="http://schemas.microsoft.com/office/drawing/2014/main" id="{5A8E3CF9-BFA8-7A02-5AFA-BE88B2B2F9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9" r="-208" b="-279"/>
          <a:stretch>
            <a:fillRect/>
          </a:stretch>
        </p:blipFill>
        <p:spPr>
          <a:xfrm rot="5400000">
            <a:off x="871991" y="3270715"/>
            <a:ext cx="3502957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315302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# STAFF FOLDERS - to sort\STAFF FOLDERS - that need sorting\Miss Harvey\Transition pictures\IMG_038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7981" y="2816592"/>
            <a:ext cx="4358005" cy="325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293" y="3192194"/>
            <a:ext cx="3340735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12:30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1026" name="Picture 2" descr="Clock 12:30 | ClipArt ET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780" y="2369283"/>
            <a:ext cx="2097576" cy="209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basketball court with a circle painted on it&#10;&#10;AI-generated content may be incorrect.">
            <a:extLst>
              <a:ext uri="{FF2B5EF4-FFF2-40B4-BE49-F238E27FC236}">
                <a16:creationId xmlns:a16="http://schemas.microsoft.com/office/drawing/2014/main" id="{4AEA36E6-5EFC-9041-7EC1-8ED0A98EFE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-242"/>
          <a:stretch>
            <a:fillRect/>
          </a:stretch>
        </p:blipFill>
        <p:spPr>
          <a:xfrm>
            <a:off x="938893" y="2511879"/>
            <a:ext cx="4000500" cy="301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A basketball court with trees and houses in the background&#10;&#10;AI-generated content may be incorrect.">
            <a:extLst>
              <a:ext uri="{FF2B5EF4-FFF2-40B4-BE49-F238E27FC236}">
                <a16:creationId xmlns:a16="http://schemas.microsoft.com/office/drawing/2014/main" id="{FB0A27C3-5659-BD72-2679-19131F001B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094867" y="1423987"/>
            <a:ext cx="53435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Everyone feels nervous and maybe excited when they are starting something new.</a:t>
            </a:r>
            <a:endParaRPr lang="en-GB" sz="2400"/>
          </a:p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C6E0BD-87E7-4838-9201-BDC335D12962}"/>
</file>

<file path=customXml/itemProps2.xml><?xml version="1.0" encoding="utf-8"?>
<ds:datastoreItem xmlns:ds="http://schemas.openxmlformats.org/officeDocument/2006/customXml" ds:itemID="{991DAF9D-7C15-4C72-822B-F81517386611}">
  <ds:schemaRefs>
    <ds:schemaRef ds:uri="3e272ed5-3117-4908-b479-6bc64631910e"/>
    <ds:schemaRef ds:uri="412f7f75-c5ff-4344-a5eb-5110d0aa5d40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E934851-76AD-4BD7-A6D1-F22F8D3883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revision>5</cp:revision>
  <cp:lastPrinted>2021-07-07T09:17:54Z</cp:lastPrinted>
  <dcterms:created xsi:type="dcterms:W3CDTF">2020-06-25T07:53:25Z</dcterms:created>
  <dcterms:modified xsi:type="dcterms:W3CDTF">2026-07-22T09:48:17Z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1089400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