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BBA30A-FF7F-A790-2E9A-F6BBB94980EC}" v="6" dt="2025-07-15T14:41:05.5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F3BBA30A-FF7F-A790-2E9A-F6BBB94980EC}"/>
    <pc:docChg chg="modSld">
      <pc:chgData name="" userId="" providerId="" clId="Web-{F3BBA30A-FF7F-A790-2E9A-F6BBB94980EC}" dt="2025-07-15T14:41:03.111" v="1" actId="20577"/>
      <pc:docMkLst>
        <pc:docMk/>
      </pc:docMkLst>
      <pc:sldChg chg="modSp">
        <pc:chgData name="" userId="" providerId="" clId="Web-{F3BBA30A-FF7F-A790-2E9A-F6BBB94980EC}" dt="2025-07-15T14:41:03.111" v="1" actId="20577"/>
        <pc:sldMkLst>
          <pc:docMk/>
          <pc:sldMk cId="1729036966" sldId="256"/>
        </pc:sldMkLst>
        <pc:spChg chg="mod">
          <ac:chgData name="" userId="" providerId="" clId="Web-{F3BBA30A-FF7F-A790-2E9A-F6BBB94980EC}" dt="2025-07-15T14:41:03.111" v="1" actId="20577"/>
          <ac:spMkLst>
            <pc:docMk/>
            <pc:sldMk cId="1729036966" sldId="256"/>
            <ac:spMk id="8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tm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864723" y="570694"/>
            <a:ext cx="3897630" cy="19183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Spinner Dolphin Class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200" y="3290472"/>
            <a:ext cx="3114675" cy="2199640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573380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teacher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7199947" y="5542499"/>
            <a:ext cx="3888105" cy="65627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latin typeface="Gill Sans MT"/>
                <a:ea typeface="Calibri"/>
                <a:cs typeface="Times New Roman"/>
              </a:rPr>
              <a:t>Mrs</a:t>
            </a:r>
            <a:r>
              <a:rPr lang="en-GB" sz="3600" b="1" dirty="0">
                <a:effectLst/>
                <a:latin typeface="Gill Sans MT"/>
                <a:ea typeface="Calibri"/>
                <a:cs typeface="Times New Roman"/>
              </a:rPr>
              <a:t> </a:t>
            </a:r>
            <a:r>
              <a:rPr lang="en-GB" sz="3600" b="1" dirty="0" err="1">
                <a:effectLst/>
                <a:latin typeface="Gill Sans MT"/>
                <a:ea typeface="Calibri"/>
                <a:cs typeface="Times New Roman"/>
              </a:rPr>
              <a:t>Bannier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971" y="2859729"/>
            <a:ext cx="1298051" cy="167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# STAFF FOLDERS - to sort\STAFF FOLDERS - that need sorting\Miss Harvey\Transition pictures\IMG_03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85" y="3012587"/>
            <a:ext cx="4191000" cy="31305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 descr="T:\# STAFF FOLDERS - to sort\STAFF FOLDERS - that need sorting\Miss Harvey\Transition pictures\IMG_038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067" y="3012587"/>
            <a:ext cx="4104640" cy="3067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9" y="807671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# STAFF FOLDERS - to sort\STAFF FOLDERS - that need sorting\Miss Harvey\Transition pictures\IMG_038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31" y="3039477"/>
            <a:ext cx="4243705" cy="317055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 descr="T:\# STAFF FOLDERS - to sort\STAFF FOLDERS - that need sorting\Miss Harvey\Transition pictures\IMG_038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941" y="3168064"/>
            <a:ext cx="3899535" cy="2913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SEND\Resources\transition pics\IMG_02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23" y="2875036"/>
            <a:ext cx="3888105" cy="27694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Cherry Tree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346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12:00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 result for 12 ocloc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68" y="2629779"/>
            <a:ext cx="19050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creen Clippi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024813" y="616257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# STAFF FOLDERS - to sort\STAFF FOLDERS - that need sorting\Miss Harvey\Transition pictures\IMG_03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676" y="3356464"/>
            <a:ext cx="4191000" cy="3130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AEC841-3C39-489D-9EF4-ECA0A7C2216A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customXml/itemProps2.xml><?xml version="1.0" encoding="utf-8"?>
<ds:datastoreItem xmlns:ds="http://schemas.openxmlformats.org/officeDocument/2006/customXml" ds:itemID="{9C88F593-DE71-4710-B722-A9B3BC5C0B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F8BCAE-E46D-41DD-9C45-3F70DCA78531}"/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196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11</cp:revision>
  <cp:lastPrinted>2021-07-07T08:54:08Z</cp:lastPrinted>
  <dcterms:created xsi:type="dcterms:W3CDTF">2020-06-25T07:53:25Z</dcterms:created>
  <dcterms:modified xsi:type="dcterms:W3CDTF">2025-07-15T14:41:13Z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1088200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