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71D9EC-B560-90E8-814F-6AEEE50F7707}" v="1" dt="2026-07-22T13:33:05.074"/>
    <p1510:client id="{CB725F0A-DE5A-7374-B3B7-E8EE253C7B96}" v="11" dt="2026-07-22T13:29:34.881"/>
    <p1510:client id="{E4D5D07B-E038-B3F3-A0E4-22EF4E18A575}" v="35" dt="2026-07-22T09:29:15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ccy Collins (SNM)" userId="S::bcollins@stnm.org.uk::e386d50b-f198-4b89-a11b-e7da882dde47" providerId="AD" clId="Web-{CB725F0A-DE5A-7374-B3B7-E8EE253C7B96}"/>
    <pc:docChg chg="modSld">
      <pc:chgData name="Beccy Collins (SNM)" userId="S::bcollins@stnm.org.uk::e386d50b-f198-4b89-a11b-e7da882dde47" providerId="AD" clId="Web-{CB725F0A-DE5A-7374-B3B7-E8EE253C7B96}" dt="2026-07-22T13:29:33.724" v="6" actId="20577"/>
      <pc:docMkLst>
        <pc:docMk/>
      </pc:docMkLst>
      <pc:sldChg chg="modSp">
        <pc:chgData name="Beccy Collins (SNM)" userId="S::bcollins@stnm.org.uk::e386d50b-f198-4b89-a11b-e7da882dde47" providerId="AD" clId="Web-{CB725F0A-DE5A-7374-B3B7-E8EE253C7B96}" dt="2026-07-22T13:29:33.724" v="6" actId="20577"/>
        <pc:sldMkLst>
          <pc:docMk/>
          <pc:sldMk cId="1729036966" sldId="256"/>
        </pc:sldMkLst>
        <pc:spChg chg="mod">
          <ac:chgData name="Beccy Collins (SNM)" userId="S::bcollins@stnm.org.uk::e386d50b-f198-4b89-a11b-e7da882dde47" providerId="AD" clId="Web-{CB725F0A-DE5A-7374-B3B7-E8EE253C7B96}" dt="2026-07-22T13:29:33.724" v="6" actId="20577"/>
          <ac:spMkLst>
            <pc:docMk/>
            <pc:sldMk cId="1729036966" sldId="256"/>
            <ac:spMk id="8" creationId="{00000000-0000-0000-0000-000000000000}"/>
          </ac:spMkLst>
        </pc:spChg>
      </pc:sldChg>
    </pc:docChg>
  </pc:docChgLst>
  <pc:docChgLst>
    <pc:chgData name="Karin Masters (SNM)" userId="S::kmasters@stnm.org.uk::ce8c5a24-26c0-4d81-ba74-8669a5dcacee" providerId="AD" clId="Web-{E4D5D07B-E038-B3F3-A0E4-22EF4E18A575}"/>
    <pc:docChg chg="modSld">
      <pc:chgData name="Karin Masters (SNM)" userId="S::kmasters@stnm.org.uk::ce8c5a24-26c0-4d81-ba74-8669a5dcacee" providerId="AD" clId="Web-{E4D5D07B-E038-B3F3-A0E4-22EF4E18A575}" dt="2026-07-22T09:25:32.766" v="22" actId="20577"/>
      <pc:docMkLst>
        <pc:docMk/>
      </pc:docMkLst>
      <pc:sldChg chg="addSp modSp">
        <pc:chgData name="Karin Masters (SNM)" userId="S::kmasters@stnm.org.uk::ce8c5a24-26c0-4d81-ba74-8669a5dcacee" providerId="AD" clId="Web-{E4D5D07B-E038-B3F3-A0E4-22EF4E18A575}" dt="2026-07-22T09:25:32.766" v="22" actId="20577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E4D5D07B-E038-B3F3-A0E4-22EF4E18A575}" dt="2026-07-22T09:25:32.766" v="22" actId="20577"/>
          <ac:spMkLst>
            <pc:docMk/>
            <pc:sldMk cId="1729036966" sldId="256"/>
            <ac:spMk id="8" creationId="{00000000-0000-0000-0000-000000000000}"/>
          </ac:spMkLst>
        </pc:spChg>
        <pc:picChg chg="add mod">
          <ac:chgData name="Karin Masters (SNM)" userId="S::kmasters@stnm.org.uk::ce8c5a24-26c0-4d81-ba74-8669a5dcacee" providerId="AD" clId="Web-{E4D5D07B-E038-B3F3-A0E4-22EF4E18A575}" dt="2026-07-22T09:24:33.918" v="4" actId="14100"/>
          <ac:picMkLst>
            <pc:docMk/>
            <pc:sldMk cId="1729036966" sldId="256"/>
            <ac:picMk id="2" creationId="{71CBF23C-4982-EBB0-B926-36D00FD1EECD}"/>
          </ac:picMkLst>
        </pc:picChg>
      </pc:sldChg>
    </pc:docChg>
  </pc:docChgLst>
  <pc:docChgLst>
    <pc:chgData name="Karin Masters (SNM)" userId="S::kmasters@stnm.org.uk::ce8c5a24-26c0-4d81-ba74-8669a5dcacee" providerId="AD" clId="Web-{5771D9EC-B560-90E8-814F-6AEEE50F7707}"/>
    <pc:docChg chg="delSld">
      <pc:chgData name="Karin Masters (SNM)" userId="S::kmasters@stnm.org.uk::ce8c5a24-26c0-4d81-ba74-8669a5dcacee" providerId="AD" clId="Web-{5771D9EC-B560-90E8-814F-6AEEE50F7707}" dt="2026-07-22T13:33:05.074" v="0"/>
      <pc:docMkLst>
        <pc:docMk/>
      </pc:docMkLst>
      <pc:sldChg chg="del">
        <pc:chgData name="Karin Masters (SNM)" userId="S::kmasters@stnm.org.uk::ce8c5a24-26c0-4d81-ba74-8669a5dcacee" providerId="AD" clId="Web-{5771D9EC-B560-90E8-814F-6AEEE50F7707}" dt="2026-07-22T13:33:05.074" v="0"/>
        <pc:sldMkLst>
          <pc:docMk/>
          <pc:sldMk cId="901671759" sldId="266"/>
        </pc:sldMkLst>
      </pc:sldChg>
    </pc:docChg>
  </pc:docChgLst>
  <pc:docChgLst>
    <pc:chgData name="Karin Masters (SNM)" userId="S::kmasters@stnm.org.uk::ce8c5a24-26c0-4d81-ba74-8669a5dcacee" providerId="AD" clId="Web-{D89D5BC4-E2C9-1B6F-78F7-2011465B8B10}"/>
    <pc:docChg chg="modSld">
      <pc:chgData name="Karin Masters (SNM)" userId="S::kmasters@stnm.org.uk::ce8c5a24-26c0-4d81-ba74-8669a5dcacee" providerId="AD" clId="Web-{D89D5BC4-E2C9-1B6F-78F7-2011465B8B10}" dt="2026-07-09T08:43:51.491" v="25" actId="20577"/>
      <pc:docMkLst>
        <pc:docMk/>
      </pc:docMkLst>
      <pc:sldChg chg="delSp modSp">
        <pc:chgData name="Karin Masters (SNM)" userId="S::kmasters@stnm.org.uk::ce8c5a24-26c0-4d81-ba74-8669a5dcacee" providerId="AD" clId="Web-{D89D5BC4-E2C9-1B6F-78F7-2011465B8B10}" dt="2026-07-09T08:43:08.722" v="2" actId="20577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D89D5BC4-E2C9-1B6F-78F7-2011465B8B10}" dt="2026-07-09T08:43:08.722" v="2" actId="20577"/>
          <ac:spMkLst>
            <pc:docMk/>
            <pc:sldMk cId="1729036966" sldId="256"/>
            <ac:spMk id="8" creationId="{00000000-0000-0000-0000-000000000000}"/>
          </ac:spMkLst>
        </pc:spChg>
      </pc:sldChg>
      <pc:sldChg chg="modSp">
        <pc:chgData name="Karin Masters (SNM)" userId="S::kmasters@stnm.org.uk::ce8c5a24-26c0-4d81-ba74-8669a5dcacee" providerId="AD" clId="Web-{D89D5BC4-E2C9-1B6F-78F7-2011465B8B10}" dt="2026-07-09T08:43:51.491" v="25" actId="20577"/>
        <pc:sldMkLst>
          <pc:docMk/>
          <pc:sldMk cId="901671759" sldId="266"/>
        </pc:sldMkLst>
        <pc:spChg chg="mod">
          <ac:chgData name="Karin Masters (SNM)" userId="S::kmasters@stnm.org.uk::ce8c5a24-26c0-4d81-ba74-8669a5dcacee" providerId="AD" clId="Web-{D89D5BC4-E2C9-1B6F-78F7-2011465B8B10}" dt="2026-07-09T08:43:46.162" v="20" actId="20577"/>
          <ac:spMkLst>
            <pc:docMk/>
            <pc:sldMk cId="901671759" sldId="266"/>
            <ac:spMk id="2" creationId="{F2AAC675-D0E4-E9D3-2E27-ADDAF1C7DA48}"/>
          </ac:spMkLst>
        </pc:spChg>
        <pc:spChg chg="mod">
          <ac:chgData name="Karin Masters (SNM)" userId="S::kmasters@stnm.org.uk::ce8c5a24-26c0-4d81-ba74-8669a5dcacee" providerId="AD" clId="Web-{D89D5BC4-E2C9-1B6F-78F7-2011465B8B10}" dt="2026-07-09T08:43:51.491" v="25" actId="20577"/>
          <ac:spMkLst>
            <pc:docMk/>
            <pc:sldMk cId="901671759" sldId="266"/>
            <ac:spMk id="4" creationId="{167E54C7-C445-192C-B76B-EB54D9CA6C32}"/>
          </ac:spMkLst>
        </pc:spChg>
      </pc:sldChg>
    </pc:docChg>
  </pc:docChgLst>
  <pc:docChgLst>
    <pc:chgData name="Karin Masters (SNM)" userId="S::kmasters@stnm.org.uk::ce8c5a24-26c0-4d81-ba74-8669a5dcacee" providerId="AD" clId="Web-{99CD152C-5AC7-18DD-C429-97F91A41E4EE}"/>
    <pc:docChg chg="modSld">
      <pc:chgData name="Karin Masters (SNM)" userId="S::kmasters@stnm.org.uk::ce8c5a24-26c0-4d81-ba74-8669a5dcacee" providerId="AD" clId="Web-{99CD152C-5AC7-18DD-C429-97F91A41E4EE}" dt="2026-07-09T09:34:34.974" v="5" actId="20577"/>
      <pc:docMkLst>
        <pc:docMk/>
      </pc:docMkLst>
      <pc:sldChg chg="modSp">
        <pc:chgData name="Karin Masters (SNM)" userId="S::kmasters@stnm.org.uk::ce8c5a24-26c0-4d81-ba74-8669a5dcacee" providerId="AD" clId="Web-{99CD152C-5AC7-18DD-C429-97F91A41E4EE}" dt="2026-07-09T09:34:23.599" v="3" actId="20577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99CD152C-5AC7-18DD-C429-97F91A41E4EE}" dt="2026-07-09T09:34:23.599" v="3" actId="20577"/>
          <ac:spMkLst>
            <pc:docMk/>
            <pc:sldMk cId="1729036966" sldId="256"/>
            <ac:spMk id="8" creationId="{00000000-0000-0000-0000-000000000000}"/>
          </ac:spMkLst>
        </pc:spChg>
      </pc:sldChg>
      <pc:sldChg chg="delSp modSp">
        <pc:chgData name="Karin Masters (SNM)" userId="S::kmasters@stnm.org.uk::ce8c5a24-26c0-4d81-ba74-8669a5dcacee" providerId="AD" clId="Web-{99CD152C-5AC7-18DD-C429-97F91A41E4EE}" dt="2026-07-09T09:34:34.974" v="5" actId="20577"/>
        <pc:sldMkLst>
          <pc:docMk/>
          <pc:sldMk cId="901671759" sldId="266"/>
        </pc:sldMkLst>
        <pc:spChg chg="mod">
          <ac:chgData name="Karin Masters (SNM)" userId="S::kmasters@stnm.org.uk::ce8c5a24-26c0-4d81-ba74-8669a5dcacee" providerId="AD" clId="Web-{99CD152C-5AC7-18DD-C429-97F91A41E4EE}" dt="2026-07-09T09:34:34.974" v="5" actId="20577"/>
          <ac:spMkLst>
            <pc:docMk/>
            <pc:sldMk cId="901671759" sldId="266"/>
            <ac:spMk id="2" creationId="{F2AAC675-D0E4-E9D3-2E27-ADDAF1C7DA4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EBED5-6425-4D57-8584-F443A0A3B878}" type="datetimeFigureOut"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B90AF-3C97-461B-A529-8C83123D7A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78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21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42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26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078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116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567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132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06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4B90AF-3C97-461B-A529-8C83123D7A40}" type="slidenum"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625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64723" y="570694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</a:t>
            </a:r>
            <a:r>
              <a:rPr lang="en-GB" sz="3600" b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Dusky</a:t>
            </a: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Dolphin Class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200" y="3290472"/>
            <a:ext cx="3114675" cy="2199640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573380"/>
            <a:ext cx="3888105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These are</a:t>
            </a:r>
            <a:r>
              <a:rPr lang="en-GB" sz="3600" b="1">
                <a:effectLst/>
                <a:latin typeface="Gill Sans MT"/>
                <a:ea typeface="Calibri"/>
                <a:cs typeface="Times New Roman"/>
              </a:rPr>
              <a:t> my new </a:t>
            </a:r>
            <a:r>
              <a:rPr lang="en-GB" sz="3600" b="1">
                <a:latin typeface="Gill Sans MT"/>
                <a:ea typeface="Calibri"/>
                <a:cs typeface="Times New Roman"/>
              </a:rPr>
              <a:t>teachers</a:t>
            </a:r>
            <a:endParaRPr lang="en-GB" sz="1100">
              <a:effectLst/>
              <a:latin typeface="Gill Sans MT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7330204" y="4504552"/>
            <a:ext cx="3888105" cy="197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3200" b="1">
              <a:effectLst/>
              <a:latin typeface="Gill Sans MT"/>
              <a:ea typeface="Calibri"/>
              <a:cs typeface="Times New Roman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Mrs Gullick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&amp; Mrs Bridle</a:t>
            </a:r>
          </a:p>
        </p:txBody>
      </p:sp>
      <p:pic>
        <p:nvPicPr>
          <p:cNvPr id="3" name="Picture 2" descr="A person with blonde hair wearing a blue sweater&#10;&#10;AI-generated content may be incorrect.">
            <a:extLst>
              <a:ext uri="{FF2B5EF4-FFF2-40B4-BE49-F238E27FC236}">
                <a16:creationId xmlns:a16="http://schemas.microsoft.com/office/drawing/2014/main" id="{9CE2AE2B-BA82-81C0-698E-757DCE3F7A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4792" y="2128344"/>
            <a:ext cx="1905001" cy="23122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CBF23C-4982-EBB0-B926-36D00FD1E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0633" y="2122715"/>
            <a:ext cx="1808388" cy="229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Picture 6" descr="T:\SEND\Resources\transition pics\IMG_088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77" y="2949087"/>
            <a:ext cx="3531870" cy="26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T:\SEND\Resources\transition pics\IMG_0888.JPG">
            <a:extLst>
              <a:ext uri="{FF2B5EF4-FFF2-40B4-BE49-F238E27FC236}">
                <a16:creationId xmlns:a16="http://schemas.microsoft.com/office/drawing/2014/main" id="{80EBC5FA-ACE9-CDFD-BFFA-365F43B0B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13" y="3056542"/>
            <a:ext cx="368617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9" y="807671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# STAFF FOLDERS - to sort\STAFF FOLDERS - that need sorting\Miss Harvey\Transition pictures\IMG_038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31" y="3039477"/>
            <a:ext cx="4243705" cy="317055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 descr="T:\# STAFF FOLDERS - to sort\STAFF FOLDERS - that need sorting\Miss Harvey\Transition pictures\IMG_0380.JPG">
            <a:extLst>
              <a:ext uri="{FF2B5EF4-FFF2-40B4-BE49-F238E27FC236}">
                <a16:creationId xmlns:a16="http://schemas.microsoft.com/office/drawing/2014/main" id="{1EC3D37D-B88C-EEB4-EACC-6F11D8FA9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7626" y="2927624"/>
            <a:ext cx="43053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SEND\Resources\transition pics\IMG_026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23" y="2875036"/>
            <a:ext cx="3888105" cy="27694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Cherry Tree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346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12:00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12 oclock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creen Clippi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" name="Picture 2" descr="T:\SEND\Resources\transition pics\IMG_0888.JPG">
            <a:extLst>
              <a:ext uri="{FF2B5EF4-FFF2-40B4-BE49-F238E27FC236}">
                <a16:creationId xmlns:a16="http://schemas.microsoft.com/office/drawing/2014/main" id="{12D9D2EA-176E-2D39-823A-0424416FB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323" y="1047093"/>
            <a:ext cx="437197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Everyone feels nervous and maybe excited when they are starting something new.</a:t>
            </a:r>
            <a:endParaRPr lang="en-GB" sz="2400"/>
          </a:p>
          <a:p>
            <a:endParaRPr lang="en-GB"/>
          </a:p>
        </p:txBody>
      </p:sp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/>
          </a:p>
        </p:txBody>
      </p:sp>
      <p:pic>
        <p:nvPicPr>
          <p:cNvPr id="5" name="Picture 4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4C4B1F-DBF6-4761-B9A1-88AA64F47E70}"/>
</file>

<file path=customXml/itemProps2.xml><?xml version="1.0" encoding="utf-8"?>
<ds:datastoreItem xmlns:ds="http://schemas.openxmlformats.org/officeDocument/2006/customXml" ds:itemID="{6E1859A0-36B6-4C0E-B562-A5EC98F1CA09}">
  <ds:schemaRefs>
    <ds:schemaRef ds:uri="3e272ed5-3117-4908-b479-6bc64631910e"/>
    <ds:schemaRef ds:uri="412f7f75-c5ff-4344-a5eb-5110d0aa5d40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EA43F95-11D4-4E0B-B77A-10C5A103EF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9</Slides>
  <Notes>9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revision>1</cp:revision>
  <dcterms:created xsi:type="dcterms:W3CDTF">2020-06-25T07:53:25Z</dcterms:created>
  <dcterms:modified xsi:type="dcterms:W3CDTF">2026-07-22T13:33:06Z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1088000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