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4" r:id="rId7"/>
    <p:sldId id="275" r:id="rId8"/>
    <p:sldId id="271" r:id="rId9"/>
    <p:sldId id="272" r:id="rId10"/>
    <p:sldId id="258" r:id="rId11"/>
    <p:sldId id="260" r:id="rId12"/>
    <p:sldId id="277" r:id="rId13"/>
    <p:sldId id="278" r:id="rId14"/>
    <p:sldId id="279" r:id="rId15"/>
    <p:sldId id="280" r:id="rId16"/>
    <p:sldId id="266" r:id="rId17"/>
  </p:sldIdLst>
  <p:sldSz cx="9144000" cy="6858000" type="screen4x3"/>
  <p:notesSz cx="7053263" cy="10180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200B42-8CB2-7EAB-0759-5A3098F1BED5}" v="16" dt="2026-07-22T09:16:34.859"/>
    <p1510:client id="{57A40FF8-EC54-ABBF-497E-659FDE1B06FD}" v="3" dt="2026-07-22T09:20:50.699"/>
    <p1510:client id="{7EA58D0D-6F53-0DA3-9EF0-35820019C40A}" v="7" dt="2026-07-22T09:30:59.8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92" autoAdjust="0"/>
    <p:restoredTop sz="94660"/>
  </p:normalViewPr>
  <p:slideViewPr>
    <p:cSldViewPr>
      <p:cViewPr varScale="1">
        <p:scale>
          <a:sx n="69" d="100"/>
          <a:sy n="69" d="100"/>
        </p:scale>
        <p:origin x="10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6C5FE181-6CA7-64FC-5167-072C75D70A89}"/>
    <pc:docChg chg="delSld modSld">
      <pc:chgData name="Karin Masters (SNM)" userId="S::kmasters@stnm.org.uk::ce8c5a24-26c0-4d81-ba74-8669a5dcacee" providerId="AD" clId="Web-{6C5FE181-6CA7-64FC-5167-072C75D70A89}" dt="2026-07-09T08:41:33.067" v="36"/>
      <pc:docMkLst>
        <pc:docMk/>
      </pc:docMkLst>
      <pc:sldChg chg="delSp modSp">
        <pc:chgData name="Karin Masters (SNM)" userId="S::kmasters@stnm.org.uk::ce8c5a24-26c0-4d81-ba74-8669a5dcacee" providerId="AD" clId="Web-{6C5FE181-6CA7-64FC-5167-072C75D70A89}" dt="2026-07-09T08:40:05.362" v="11" actId="20577"/>
        <pc:sldMkLst>
          <pc:docMk/>
          <pc:sldMk cId="0" sldId="257"/>
        </pc:sldMkLst>
        <pc:spChg chg="mod">
          <ac:chgData name="Karin Masters (SNM)" userId="S::kmasters@stnm.org.uk::ce8c5a24-26c0-4d81-ba74-8669a5dcacee" providerId="AD" clId="Web-{6C5FE181-6CA7-64FC-5167-072C75D70A89}" dt="2026-07-09T08:40:05.362" v="11" actId="20577"/>
          <ac:spMkLst>
            <pc:docMk/>
            <pc:sldMk cId="0" sldId="257"/>
            <ac:spMk id="3079" creationId="{5DA3540C-3EF7-4440-60EB-B290AD6BF85D}"/>
          </ac:spMkLst>
        </pc:spChg>
      </pc:sldChg>
      <pc:sldChg chg="addSp delSp modSp">
        <pc:chgData name="Karin Masters (SNM)" userId="S::kmasters@stnm.org.uk::ce8c5a24-26c0-4d81-ba74-8669a5dcacee" providerId="AD" clId="Web-{6C5FE181-6CA7-64FC-5167-072C75D70A89}" dt="2026-07-09T08:41:17.333" v="35" actId="20577"/>
        <pc:sldMkLst>
          <pc:docMk/>
          <pc:sldMk cId="0" sldId="274"/>
        </pc:sldMkLst>
        <pc:spChg chg="add mod">
          <ac:chgData name="Karin Masters (SNM)" userId="S::kmasters@stnm.org.uk::ce8c5a24-26c0-4d81-ba74-8669a5dcacee" providerId="AD" clId="Web-{6C5FE181-6CA7-64FC-5167-072C75D70A89}" dt="2026-07-09T08:41:05.223" v="29" actId="20577"/>
          <ac:spMkLst>
            <pc:docMk/>
            <pc:sldMk cId="0" sldId="274"/>
            <ac:spMk id="2" creationId="{D461E2CF-D522-4B32-40CC-A12DCF9D9F17}"/>
          </ac:spMkLst>
        </pc:spChg>
        <pc:spChg chg="mod">
          <ac:chgData name="Karin Masters (SNM)" userId="S::kmasters@stnm.org.uk::ce8c5a24-26c0-4d81-ba74-8669a5dcacee" providerId="AD" clId="Web-{6C5FE181-6CA7-64FC-5167-072C75D70A89}" dt="2026-07-09T08:41:17.333" v="35" actId="20577"/>
          <ac:spMkLst>
            <pc:docMk/>
            <pc:sldMk cId="0" sldId="274"/>
            <ac:spMk id="4103" creationId="{26FE469B-A84B-EA19-1796-9360CCD4D7DA}"/>
          </ac:spMkLst>
        </pc:spChg>
      </pc:sldChg>
    </pc:docChg>
  </pc:docChgLst>
  <pc:docChgLst>
    <pc:chgData name="Karin Masters (SNM)" userId="S::kmasters@stnm.org.uk::ce8c5a24-26c0-4d81-ba74-8669a5dcacee" providerId="AD" clId="Web-{4D200B42-8CB2-7EAB-0759-5A3098F1BED5}"/>
    <pc:docChg chg="modSld">
      <pc:chgData name="Karin Masters (SNM)" userId="S::kmasters@stnm.org.uk::ce8c5a24-26c0-4d81-ba74-8669a5dcacee" providerId="AD" clId="Web-{4D200B42-8CB2-7EAB-0759-5A3098F1BED5}" dt="2026-07-22T09:16:34.859" v="7"/>
      <pc:docMkLst>
        <pc:docMk/>
      </pc:docMkLst>
      <pc:sldChg chg="addSp delSp modSp">
        <pc:chgData name="Karin Masters (SNM)" userId="S::kmasters@stnm.org.uk::ce8c5a24-26c0-4d81-ba74-8669a5dcacee" providerId="AD" clId="Web-{4D200B42-8CB2-7EAB-0759-5A3098F1BED5}" dt="2026-07-22T09:16:34.859" v="7"/>
        <pc:sldMkLst>
          <pc:docMk/>
          <pc:sldMk cId="0" sldId="274"/>
        </pc:sldMkLst>
        <pc:spChg chg="mod">
          <ac:chgData name="Karin Masters (SNM)" userId="S::kmasters@stnm.org.uk::ce8c5a24-26c0-4d81-ba74-8669a5dcacee" providerId="AD" clId="Web-{4D200B42-8CB2-7EAB-0759-5A3098F1BED5}" dt="2026-07-22T09:16:19.155" v="5" actId="20577"/>
          <ac:spMkLst>
            <pc:docMk/>
            <pc:sldMk cId="0" sldId="274"/>
            <ac:spMk id="2" creationId="{D461E2CF-D522-4B32-40CC-A12DCF9D9F17}"/>
          </ac:spMkLst>
        </pc:spChg>
        <pc:spChg chg="add del">
          <ac:chgData name="Karin Masters (SNM)" userId="S::kmasters@stnm.org.uk::ce8c5a24-26c0-4d81-ba74-8669a5dcacee" providerId="AD" clId="Web-{4D200B42-8CB2-7EAB-0759-5A3098F1BED5}" dt="2026-07-22T09:16:34.859" v="7"/>
          <ac:spMkLst>
            <pc:docMk/>
            <pc:sldMk cId="0" sldId="274"/>
            <ac:spMk id="3" creationId="{B3248D3A-857D-AA38-76E7-740E2FBB54CD}"/>
          </ac:spMkLst>
        </pc:spChg>
      </pc:sldChg>
    </pc:docChg>
  </pc:docChgLst>
  <pc:docChgLst>
    <pc:chgData name="Karin Masters (SNM)" userId="S::kmasters@stnm.org.uk::ce8c5a24-26c0-4d81-ba74-8669a5dcacee" providerId="AD" clId="Web-{7EA58D0D-6F53-0DA3-9EF0-35820019C40A}"/>
    <pc:docChg chg="modSld">
      <pc:chgData name="Karin Masters (SNM)" userId="S::kmasters@stnm.org.uk::ce8c5a24-26c0-4d81-ba74-8669a5dcacee" providerId="AD" clId="Web-{7EA58D0D-6F53-0DA3-9EF0-35820019C40A}" dt="2026-07-22T09:30:59.841" v="6" actId="14100"/>
      <pc:docMkLst>
        <pc:docMk/>
      </pc:docMkLst>
      <pc:sldChg chg="addSp modSp">
        <pc:chgData name="Karin Masters (SNM)" userId="S::kmasters@stnm.org.uk::ce8c5a24-26c0-4d81-ba74-8669a5dcacee" providerId="AD" clId="Web-{7EA58D0D-6F53-0DA3-9EF0-35820019C40A}" dt="2026-07-22T09:30:59.841" v="6" actId="14100"/>
        <pc:sldMkLst>
          <pc:docMk/>
          <pc:sldMk cId="0" sldId="274"/>
        </pc:sldMkLst>
        <pc:picChg chg="add mod">
          <ac:chgData name="Karin Masters (SNM)" userId="S::kmasters@stnm.org.uk::ce8c5a24-26c0-4d81-ba74-8669a5dcacee" providerId="AD" clId="Web-{7EA58D0D-6F53-0DA3-9EF0-35820019C40A}" dt="2026-07-22T09:30:21.591" v="3" actId="1076"/>
          <ac:picMkLst>
            <pc:docMk/>
            <pc:sldMk cId="0" sldId="274"/>
            <ac:picMk id="3" creationId="{6E777AEB-621A-2EED-308A-2DEAEC7C7CF5}"/>
          </ac:picMkLst>
        </pc:picChg>
        <pc:picChg chg="add mod">
          <ac:chgData name="Karin Masters (SNM)" userId="S::kmasters@stnm.org.uk::ce8c5a24-26c0-4d81-ba74-8669a5dcacee" providerId="AD" clId="Web-{7EA58D0D-6F53-0DA3-9EF0-35820019C40A}" dt="2026-07-22T09:30:59.841" v="6" actId="14100"/>
          <ac:picMkLst>
            <pc:docMk/>
            <pc:sldMk cId="0" sldId="274"/>
            <ac:picMk id="4" creationId="{24631138-FE05-D5F3-1D9C-BB10FCF130E4}"/>
          </ac:picMkLst>
        </pc:picChg>
      </pc:sldChg>
    </pc:docChg>
  </pc:docChgLst>
  <pc:docChgLst>
    <pc:chgData name="Karin Masters (SNM)" userId="S::kmasters@stnm.org.uk::ce8c5a24-26c0-4d81-ba74-8669a5dcacee" providerId="AD" clId="Web-{57A40FF8-EC54-ABBF-497E-659FDE1B06FD}"/>
    <pc:docChg chg="modSld">
      <pc:chgData name="Karin Masters (SNM)" userId="S::kmasters@stnm.org.uk::ce8c5a24-26c0-4d81-ba74-8669a5dcacee" providerId="AD" clId="Web-{57A40FF8-EC54-ABBF-497E-659FDE1B06FD}" dt="2026-07-22T09:20:50.699" v="2" actId="1076"/>
      <pc:docMkLst>
        <pc:docMk/>
      </pc:docMkLst>
      <pc:sldChg chg="addSp modSp">
        <pc:chgData name="Karin Masters (SNM)" userId="S::kmasters@stnm.org.uk::ce8c5a24-26c0-4d81-ba74-8669a5dcacee" providerId="AD" clId="Web-{57A40FF8-EC54-ABBF-497E-659FDE1B06FD}" dt="2026-07-22T09:20:50.699" v="2" actId="1076"/>
        <pc:sldMkLst>
          <pc:docMk/>
          <pc:sldMk cId="0" sldId="257"/>
        </pc:sldMkLst>
        <pc:picChg chg="add mod">
          <ac:chgData name="Karin Masters (SNM)" userId="S::kmasters@stnm.org.uk::ce8c5a24-26c0-4d81-ba74-8669a5dcacee" providerId="AD" clId="Web-{57A40FF8-EC54-ABBF-497E-659FDE1B06FD}" dt="2026-07-22T09:20:50.699" v="2" actId="1076"/>
          <ac:picMkLst>
            <pc:docMk/>
            <pc:sldMk cId="0" sldId="257"/>
            <ac:picMk id="2" creationId="{A8F1FB61-E508-68DF-3BC1-3FF57A11E9D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EF59EDD-63D4-59E4-2897-E952057D61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E37DA6-79D6-AB05-2A07-04ED2D269C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D61F10B-9A3E-80B5-9375-36BC76D2C1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1E483A-0549-4E80-AB6B-91D73460D1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6721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B9E1C18-08E0-7333-9715-661D454022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F6248BC-3C2C-5315-96CF-8AF1453122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E10F0A-AA33-2B23-CF6A-17584A166E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06A5CA-19B4-4429-8576-CED177CF0A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3798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C8AB25A-C419-7A7F-102B-C3C5C69F35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7AFB0B-357E-5F4C-33CD-F8227D9D6B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B07C0FE-789F-3B15-1793-857CF36C94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033E1D-C2B4-4EB0-8786-E2E6E80B585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658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DDF6E5-9523-55D2-BA38-1C2C22FCF6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5E739C-0EB9-2388-D658-F197C5776F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1FFF84-D244-90B0-267E-7B4E483F05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0924F-39BD-47E1-8193-C5612A90FD8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773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8CF46B-3ADB-B494-BA31-5DB03F5F8D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9420E56-0FF0-570A-F818-7795D7BD52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7C11B5A-335E-9282-8629-F28FE58939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B727A0-7D45-41E1-89B2-3505B5B667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901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3B83AB9-4206-AF25-6BE1-BA050A8CF5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3C29DF3-3E43-DDA0-8B6B-5BCEA70C7E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6A1281A-27CF-2959-4EF5-2CE5A103D4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C3D8F7-417C-457D-BB4C-AC9BBE41DF2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6356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19F03FC-43C6-D3FB-0823-41891B079B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2714DFF-D93F-9242-D15F-8C05C10E25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4240FEA-1D7C-A477-D66C-BAA8C3CC10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ED9B72-6280-4964-BE73-F6026928221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4549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AF3E61-50A5-0DE6-A727-F295C545CA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899F28-A9BD-2BC9-AFC6-B4A28A472D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120716-E10F-E5A1-A228-E4D5952B8B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A7D35-8CF8-4A5F-902C-B4535483D6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5355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ED8400-3D13-E138-40CA-79AACE3E60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FB30FC-9E9B-BDD4-BDCF-F4D884BD65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554BBB-8F29-5980-A2DC-6440EC9863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5E1274-139B-438E-ACC3-31FBAB35E68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7916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70DAF20-CE72-26CF-E08E-FCF36239B9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581A570-3D0C-886F-98A3-A4A7D9D55C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135EA44-C419-AA79-8964-DFA2DC701E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E1AEDE-E055-4625-8575-F091BA275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549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33591E-3E14-ECCA-747B-81DB7170DC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9E0EAC-AB90-2C79-788E-6CF9BE1797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8622FD-24BE-AC88-DD4F-81BC648CCC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68F747-F296-4C55-8138-601A834273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8115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6F73AA9-47D0-6BFD-EED5-B00DBB423A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1E37597-CB92-A3E2-26BE-FEFE1FA9BB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C17195B-DDC7-9CA5-F07C-197285DAEC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36E103-86FE-4B9E-AA65-F51A2E4C5A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358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F6D4192-12B0-8FC4-DBF2-62023C4D2F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5CAB11E-CCE5-577F-075F-F737C780ED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F0DE4E9-4C11-1371-F2BB-49C393E7C9B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A06FF51-9AAE-0D4B-D7AD-B5159084E35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DC34CD8-F578-50CF-488C-8519E15E023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1376CB42-0D7B-444A-AC62-A0C9191374D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4AF11277-DCF1-6FCD-1C77-424F5DCEFB6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260350"/>
            <a:ext cx="7772400" cy="1470025"/>
          </a:xfrm>
        </p:spPr>
        <p:txBody>
          <a:bodyPr anchor="ctr"/>
          <a:lstStyle/>
          <a:p>
            <a:pPr eaLnBrk="1" hangingPunct="1"/>
            <a:br>
              <a:rPr lang="en-GB" altLang="en-US" sz="4800">
                <a:latin typeface="SassoonCRInfant" pitchFamily="2" charset="0"/>
              </a:rPr>
            </a:br>
            <a:r>
              <a:rPr lang="en-GB" altLang="en-US" sz="3600">
                <a:latin typeface="SassoonCRInfant" pitchFamily="2" charset="0"/>
              </a:rPr>
              <a:t>In September I will be going to St Nicolas and St Mary </a:t>
            </a:r>
            <a:br>
              <a:rPr lang="en-GB" altLang="en-US" sz="3600">
                <a:latin typeface="SassoonCRInfant" pitchFamily="2" charset="0"/>
              </a:rPr>
            </a:br>
            <a:r>
              <a:rPr lang="en-GB" altLang="en-US" sz="3600">
                <a:latin typeface="SassoonCRInfant" pitchFamily="2" charset="0"/>
              </a:rPr>
              <a:t>Primary School.</a:t>
            </a:r>
            <a:r>
              <a:rPr lang="en-GB" altLang="en-US" sz="2800"/>
              <a:t> </a:t>
            </a:r>
            <a:endParaRPr lang="en-GB" altLang="en-US" sz="4000"/>
          </a:p>
        </p:txBody>
      </p:sp>
      <p:pic>
        <p:nvPicPr>
          <p:cNvPr id="2051" name="Picture 4" descr="StNMlogM">
            <a:extLst>
              <a:ext uri="{FF2B5EF4-FFF2-40B4-BE49-F238E27FC236}">
                <a16:creationId xmlns:a16="http://schemas.microsoft.com/office/drawing/2014/main" id="{6AF4869C-B031-BA58-E07C-5468E4D91798}"/>
              </a:ext>
            </a:extLst>
          </p:cNvPr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97200" y="2420938"/>
            <a:ext cx="2855913" cy="2835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Rectangle 2">
            <a:extLst>
              <a:ext uri="{FF2B5EF4-FFF2-40B4-BE49-F238E27FC236}">
                <a16:creationId xmlns:a16="http://schemas.microsoft.com/office/drawing/2014/main" id="{EABACC5F-74C6-DF5C-19A0-4F1DA8F85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008563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en-GB" altLang="en-US" sz="4800">
                <a:solidFill>
                  <a:schemeClr val="tx2"/>
                </a:solidFill>
                <a:latin typeface="SassoonCRInfant" pitchFamily="2" charset="0"/>
              </a:rPr>
            </a:br>
            <a:r>
              <a:rPr lang="en-GB" altLang="en-US" sz="4800">
                <a:solidFill>
                  <a:schemeClr val="tx2"/>
                </a:solidFill>
                <a:latin typeface="SassoonCRInfant" pitchFamily="2" charset="0"/>
              </a:rPr>
              <a:t>I will be in Gray whales class.</a:t>
            </a:r>
            <a:endParaRPr lang="en-GB" altLang="en-US" sz="4000">
              <a:solidFill>
                <a:schemeClr val="tx2"/>
              </a:solidFill>
            </a:endParaRPr>
          </a:p>
        </p:txBody>
      </p:sp>
      <p:pic>
        <p:nvPicPr>
          <p:cNvPr id="2053" name="Picture 7" descr="MC900136907[1]">
            <a:extLst>
              <a:ext uri="{FF2B5EF4-FFF2-40B4-BE49-F238E27FC236}">
                <a16:creationId xmlns:a16="http://schemas.microsoft.com/office/drawing/2014/main" id="{424E3C0E-5181-D237-3BBC-32757C755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863" y="5084763"/>
            <a:ext cx="1354137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50458BAC-A0A7-2EA1-F9A8-E5826CF3C33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3496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>
                <a:latin typeface="SassoonCRInfant" pitchFamily="2" charset="0"/>
              </a:rPr>
              <a:t>My Class Teachers will be...</a:t>
            </a:r>
          </a:p>
        </p:txBody>
      </p:sp>
      <p:pic>
        <p:nvPicPr>
          <p:cNvPr id="3075" name="Picture 7" descr="MC900136907[1]">
            <a:extLst>
              <a:ext uri="{FF2B5EF4-FFF2-40B4-BE49-F238E27FC236}">
                <a16:creationId xmlns:a16="http://schemas.microsoft.com/office/drawing/2014/main" id="{6EB115D8-03F8-7B29-20B0-3A609F345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354138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8" descr="MC900136907[1]">
            <a:extLst>
              <a:ext uri="{FF2B5EF4-FFF2-40B4-BE49-F238E27FC236}">
                <a16:creationId xmlns:a16="http://schemas.microsoft.com/office/drawing/2014/main" id="{D7AA0F7D-1477-DED9-CB7E-CE4C56B82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0"/>
            <a:ext cx="1354138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AutoShape 12" descr="?_task=mail&amp;_uid=102&amp;_mbox=INBOX&amp;_action=get&amp;_part=2">
            <a:extLst>
              <a:ext uri="{FF2B5EF4-FFF2-40B4-BE49-F238E27FC236}">
                <a16:creationId xmlns:a16="http://schemas.microsoft.com/office/drawing/2014/main" id="{683273B2-ADDE-AE9A-FE1C-B707F44911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079" name="Text Box 2">
            <a:extLst>
              <a:ext uri="{FF2B5EF4-FFF2-40B4-BE49-F238E27FC236}">
                <a16:creationId xmlns:a16="http://schemas.microsoft.com/office/drawing/2014/main" id="{5DA3540C-3EF7-4440-60EB-B290AD6BF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9713" y="5661025"/>
            <a:ext cx="3889375" cy="6572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en-GB" altLang="en-US" sz="3600" b="1">
                <a:latin typeface="Gill Sans MT"/>
                <a:ea typeface="Calibri"/>
                <a:cs typeface="Times New Roman"/>
              </a:rPr>
              <a:t>Mrs Wainwright</a:t>
            </a:r>
            <a:endParaRPr lang="en-GB" altLang="en-US" sz="1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F1FB61-E508-68DF-3BC1-3FF57A11E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2" y="2125662"/>
            <a:ext cx="1750332" cy="23091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MC900136907[1]">
            <a:extLst>
              <a:ext uri="{FF2B5EF4-FFF2-40B4-BE49-F238E27FC236}">
                <a16:creationId xmlns:a16="http://schemas.microsoft.com/office/drawing/2014/main" id="{3B840939-09DA-D369-AA1B-A41C76673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354138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MC900136907[1]">
            <a:extLst>
              <a:ext uri="{FF2B5EF4-FFF2-40B4-BE49-F238E27FC236}">
                <a16:creationId xmlns:a16="http://schemas.microsoft.com/office/drawing/2014/main" id="{8AF64BF0-02A5-5C2F-91A5-179EB4906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354138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3">
            <a:extLst>
              <a:ext uri="{FF2B5EF4-FFF2-40B4-BE49-F238E27FC236}">
                <a16:creationId xmlns:a16="http://schemas.microsoft.com/office/drawing/2014/main" id="{87D75434-C61D-776E-74FD-EC143D271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76250"/>
            <a:ext cx="532923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CRInfant" pitchFamily="2" charset="0"/>
              </a:rPr>
              <a:t>These are the adults that will help me.</a:t>
            </a:r>
          </a:p>
        </p:txBody>
      </p:sp>
      <p:sp>
        <p:nvSpPr>
          <p:cNvPr id="4101" name="Rectangle 4">
            <a:extLst>
              <a:ext uri="{FF2B5EF4-FFF2-40B4-BE49-F238E27FC236}">
                <a16:creationId xmlns:a16="http://schemas.microsoft.com/office/drawing/2014/main" id="{840EDD52-58C8-A927-8D16-C0E17B016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092575"/>
            <a:ext cx="29702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00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4103" name="Rectangle 1">
            <a:extLst>
              <a:ext uri="{FF2B5EF4-FFF2-40B4-BE49-F238E27FC236}">
                <a16:creationId xmlns:a16="http://schemas.microsoft.com/office/drawing/2014/main" id="{26FE469B-A84B-EA19-1796-9360CCD4D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0131" y="4630738"/>
            <a:ext cx="2768515" cy="646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3600" b="1">
                <a:solidFill>
                  <a:schemeClr val="tx2"/>
                </a:solidFill>
                <a:latin typeface="Gill Sans MT"/>
              </a:rPr>
              <a:t>Mrs Murphy</a:t>
            </a:r>
            <a:endParaRPr lang="en-GB" altLang="en-US" sz="3600" b="1">
              <a:solidFill>
                <a:schemeClr val="tx2"/>
              </a:solidFill>
              <a:latin typeface="Gill Sans MT" panose="020B05020201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61E2CF-D522-4B32-40CC-A12DCF9D9F17}"/>
              </a:ext>
            </a:extLst>
          </p:cNvPr>
          <p:cNvSpPr txBox="1"/>
          <p:nvPr/>
        </p:nvSpPr>
        <p:spPr>
          <a:xfrm>
            <a:off x="998446" y="4586849"/>
            <a:ext cx="291635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latin typeface="Gill Sans MT"/>
                <a:cs typeface="Arial"/>
              </a:rPr>
              <a:t>Mrs Jenkins</a:t>
            </a:r>
            <a:endParaRPr lang="en-GB" sz="3600" b="1">
              <a:latin typeface="Gill Sans M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777AEB-621A-2EED-308A-2DEAEC7C7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9568" y="2243365"/>
            <a:ext cx="1646464" cy="208098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631138-FE05-D5F3-1D9C-BB10FCF13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338" y="2325687"/>
            <a:ext cx="1675039" cy="211228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AC6980E-E7D2-C8B5-C536-78073321BE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School Uniform</a:t>
            </a:r>
          </a:p>
        </p:txBody>
      </p:sp>
      <p:pic>
        <p:nvPicPr>
          <p:cNvPr id="5123" name="Picture 7" descr="IMG_1334">
            <a:extLst>
              <a:ext uri="{FF2B5EF4-FFF2-40B4-BE49-F238E27FC236}">
                <a16:creationId xmlns:a16="http://schemas.microsoft.com/office/drawing/2014/main" id="{05F7B29B-AC3C-2E40-5DF1-7B3A1C592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341438"/>
            <a:ext cx="167481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8" descr="IMG_1335">
            <a:extLst>
              <a:ext uri="{FF2B5EF4-FFF2-40B4-BE49-F238E27FC236}">
                <a16:creationId xmlns:a16="http://schemas.microsoft.com/office/drawing/2014/main" id="{4B90D649-28B7-0ED2-C8BD-3EE8823FF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417638"/>
            <a:ext cx="167481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9" descr="IMG_1333">
            <a:extLst>
              <a:ext uri="{FF2B5EF4-FFF2-40B4-BE49-F238E27FC236}">
                <a16:creationId xmlns:a16="http://schemas.microsoft.com/office/drawing/2014/main" id="{B84087EF-25FA-3F60-DB85-03D46A386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221163"/>
            <a:ext cx="1736725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8" descr="IMG_1332">
            <a:extLst>
              <a:ext uri="{FF2B5EF4-FFF2-40B4-BE49-F238E27FC236}">
                <a16:creationId xmlns:a16="http://schemas.microsoft.com/office/drawing/2014/main" id="{BD839CE7-66E9-B436-D309-BCF441CDE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3933825"/>
            <a:ext cx="162083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4EFF13-9C30-D2F5-A2C9-36BA7C1EB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404813"/>
            <a:ext cx="8229600" cy="1143000"/>
          </a:xfrm>
        </p:spPr>
        <p:txBody>
          <a:bodyPr/>
          <a:lstStyle/>
          <a:p>
            <a:r>
              <a:rPr lang="en-GB" altLang="en-US">
                <a:latin typeface="SassoonCRInfant" pitchFamily="2" charset="0"/>
              </a:rPr>
              <a:t>This is how I will come into school in the mornings. </a:t>
            </a:r>
          </a:p>
        </p:txBody>
      </p:sp>
      <p:pic>
        <p:nvPicPr>
          <p:cNvPr id="6147" name="Picture 3">
            <a:extLst>
              <a:ext uri="{FF2B5EF4-FFF2-40B4-BE49-F238E27FC236}">
                <a16:creationId xmlns:a16="http://schemas.microsoft.com/office/drawing/2014/main" id="{19D190B9-C0C0-D794-836B-5692332FC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1773238"/>
            <a:ext cx="3005138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4">
            <a:extLst>
              <a:ext uri="{FF2B5EF4-FFF2-40B4-BE49-F238E27FC236}">
                <a16:creationId xmlns:a16="http://schemas.microsoft.com/office/drawing/2014/main" id="{EB66ACC5-440A-D6DF-4319-81E6D1A37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9817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Through the gate and across the playground.  </a:t>
            </a:r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E2BE9859-F90F-0162-30C0-C3DBDB058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38" y="2462213"/>
            <a:ext cx="2916237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6">
            <a:extLst>
              <a:ext uri="{FF2B5EF4-FFF2-40B4-BE49-F238E27FC236}">
                <a16:creationId xmlns:a16="http://schemas.microsoft.com/office/drawing/2014/main" id="{186863A1-5A1A-53A9-25F2-69CA6072E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4888" y="20574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Into the outside area.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id="{2EFF2C1B-246D-1BE7-A0FB-069894877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273425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>
            <a:extLst>
              <a:ext uri="{FF2B5EF4-FFF2-40B4-BE49-F238E27FC236}">
                <a16:creationId xmlns:a16="http://schemas.microsoft.com/office/drawing/2014/main" id="{565BB601-5667-F326-BE7A-5E1AEAE42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797425"/>
            <a:ext cx="81359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I go up the ramp and…                                          then I’m in my classroom! </a:t>
            </a:r>
          </a:p>
        </p:txBody>
      </p:sp>
      <p:pic>
        <p:nvPicPr>
          <p:cNvPr id="7172" name="Picture 5">
            <a:extLst>
              <a:ext uri="{FF2B5EF4-FFF2-40B4-BE49-F238E27FC236}">
                <a16:creationId xmlns:a16="http://schemas.microsoft.com/office/drawing/2014/main" id="{1695A39E-C524-08B3-387B-5D1BAB4882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333375"/>
            <a:ext cx="318611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5" descr="MC900136907[1]">
            <a:extLst>
              <a:ext uri="{FF2B5EF4-FFF2-40B4-BE49-F238E27FC236}">
                <a16:creationId xmlns:a16="http://schemas.microsoft.com/office/drawing/2014/main" id="{95D18FB0-DDF9-D660-B950-BEB885963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341313"/>
            <a:ext cx="1306512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1" descr="IMG_0080">
            <a:extLst>
              <a:ext uri="{FF2B5EF4-FFF2-40B4-BE49-F238E27FC236}">
                <a16:creationId xmlns:a16="http://schemas.microsoft.com/office/drawing/2014/main" id="{3DED732C-35BC-907C-7A2E-64C8C293DCE7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1277938"/>
            <a:ext cx="1833563" cy="2444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6" name="Picture 2">
            <a:extLst>
              <a:ext uri="{FF2B5EF4-FFF2-40B4-BE49-F238E27FC236}">
                <a16:creationId xmlns:a16="http://schemas.microsoft.com/office/drawing/2014/main" id="{28BFBBFF-63A2-C0C5-D2E2-77D05BBFE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2428875"/>
            <a:ext cx="261302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:a16="http://schemas.microsoft.com/office/drawing/2014/main" id="{2AA6C3B4-A753-BBF2-711E-0AF69015D8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350" y="2173288"/>
            <a:ext cx="345757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6">
            <a:extLst>
              <a:ext uri="{FF2B5EF4-FFF2-40B4-BE49-F238E27FC236}">
                <a16:creationId xmlns:a16="http://schemas.microsoft.com/office/drawing/2014/main" id="{A91230DD-52A6-5860-F177-7C592956BA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5876925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latin typeface="SassoonCRInfant" pitchFamily="2" charset="0"/>
              </a:rPr>
              <a:t>There are lots of fun things to do in my classroom. </a:t>
            </a:r>
            <a:br>
              <a:rPr lang="en-GB" altLang="en-US" sz="4000">
                <a:solidFill>
                  <a:schemeClr val="tx2"/>
                </a:solidFill>
                <a:latin typeface="SassoonCRInfant" pitchFamily="2" charset="0"/>
              </a:rPr>
            </a:br>
            <a:endParaRPr lang="en-GB" altLang="en-US" sz="4000">
              <a:solidFill>
                <a:schemeClr val="tx2"/>
              </a:solidFill>
              <a:latin typeface="SassoonCRInfant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1F95B99-FCD8-5101-DBB8-76803A23E219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684213" y="0"/>
            <a:ext cx="8229600" cy="1557338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Sometimes I can play in the outside area. </a:t>
            </a:r>
          </a:p>
        </p:txBody>
      </p:sp>
      <p:pic>
        <p:nvPicPr>
          <p:cNvPr id="9219" name="Picture 12" descr="Picture 013">
            <a:extLst>
              <a:ext uri="{FF2B5EF4-FFF2-40B4-BE49-F238E27FC236}">
                <a16:creationId xmlns:a16="http://schemas.microsoft.com/office/drawing/2014/main" id="{540E9C0A-258B-8C7B-13B3-1EA9F30BBEA6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" y="4260850"/>
            <a:ext cx="2233613" cy="1674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13" descr="whale class 034">
            <a:extLst>
              <a:ext uri="{FF2B5EF4-FFF2-40B4-BE49-F238E27FC236}">
                <a16:creationId xmlns:a16="http://schemas.microsoft.com/office/drawing/2014/main" id="{6123DC25-E990-B20F-12BE-E01FCE547484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4005263"/>
            <a:ext cx="2916238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1" name="Picture 18" descr="MC900136907[1]">
            <a:extLst>
              <a:ext uri="{FF2B5EF4-FFF2-40B4-BE49-F238E27FC236}">
                <a16:creationId xmlns:a16="http://schemas.microsoft.com/office/drawing/2014/main" id="{B77821A1-20A4-1999-B5DC-27CF76BFE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244475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9" descr="MC900136907[1]">
            <a:extLst>
              <a:ext uri="{FF2B5EF4-FFF2-40B4-BE49-F238E27FC236}">
                <a16:creationId xmlns:a16="http://schemas.microsoft.com/office/drawing/2014/main" id="{76D1D6A6-F9FF-95D9-4ED7-EE007F1F5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804863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21" descr="mrs bz 031">
            <a:extLst>
              <a:ext uri="{FF2B5EF4-FFF2-40B4-BE49-F238E27FC236}">
                <a16:creationId xmlns:a16="http://schemas.microsoft.com/office/drawing/2014/main" id="{56551D12-E8D9-D55F-E215-269BFC22D5C1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412875"/>
            <a:ext cx="2914650" cy="2185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25" descr="grey whales 002">
            <a:extLst>
              <a:ext uri="{FF2B5EF4-FFF2-40B4-BE49-F238E27FC236}">
                <a16:creationId xmlns:a16="http://schemas.microsoft.com/office/drawing/2014/main" id="{DB6BC6BA-69E7-7FB5-84BA-7A99137FD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1095375"/>
            <a:ext cx="2195512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E5485BF2-C621-8F6D-897F-DA0F2F4103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My jobs to do in the morning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43DCEAD1-8159-DDB7-1569-C37D340F03A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557338"/>
            <a:ext cx="4171950" cy="1727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Blue Whales put their lunch boxes on the shelf below their pegs.  Gray Whales put them in a clear box.</a:t>
            </a:r>
          </a:p>
          <a:p>
            <a:pPr algn="ctr" eaLnBrk="1" hangingPunct="1">
              <a:buFontTx/>
              <a:buNone/>
            </a:pPr>
            <a:endParaRPr lang="en-GB" altLang="en-US" sz="2800">
              <a:latin typeface="SassoonCRInfant" pitchFamily="2" charset="0"/>
            </a:endParaRPr>
          </a:p>
        </p:txBody>
      </p:sp>
      <p:sp>
        <p:nvSpPr>
          <p:cNvPr id="10244" name="Rectangle 6">
            <a:extLst>
              <a:ext uri="{FF2B5EF4-FFF2-40B4-BE49-F238E27FC236}">
                <a16:creationId xmlns:a16="http://schemas.microsoft.com/office/drawing/2014/main" id="{148E871A-587E-7493-E051-81BE96AFE9B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417638"/>
            <a:ext cx="4038600" cy="33797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You put your book bag in the animal boxes every day.</a:t>
            </a:r>
          </a:p>
          <a:p>
            <a:pPr eaLnBrk="1" hangingPunct="1">
              <a:buFontTx/>
              <a:buNone/>
            </a:pPr>
            <a:endParaRPr lang="en-GB" altLang="en-US" sz="2400">
              <a:latin typeface="SassoonCRInfant" pitchFamily="2" charset="0"/>
            </a:endParaRPr>
          </a:p>
          <a:p>
            <a:pPr eaLnBrk="1" hangingPunct="1">
              <a:buFontTx/>
              <a:buNone/>
            </a:pPr>
            <a:endParaRPr lang="en-US" altLang="en-US" sz="2800">
              <a:latin typeface="SassoonCRInfant" pitchFamily="2" charset="0"/>
            </a:endParaRPr>
          </a:p>
          <a:p>
            <a:pPr eaLnBrk="1" hangingPunct="1">
              <a:buFontTx/>
              <a:buNone/>
            </a:pPr>
            <a:endParaRPr lang="en-US" altLang="en-US" sz="2800">
              <a:latin typeface="SassoonCRInfant" pitchFamily="2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2800">
                <a:latin typeface="SassoonCRInfant" pitchFamily="2" charset="0"/>
              </a:rPr>
              <a:t>   </a:t>
            </a:r>
            <a:r>
              <a:rPr lang="en-US" altLang="en-US" sz="2400">
                <a:latin typeface="SassoonCRInfant" pitchFamily="2" charset="0"/>
              </a:rPr>
              <a:t>You put your water bottle  </a:t>
            </a:r>
          </a:p>
          <a:p>
            <a:pPr algn="ctr" eaLnBrk="1" hangingPunct="1">
              <a:buFontTx/>
              <a:buNone/>
            </a:pPr>
            <a:r>
              <a:rPr lang="en-US" altLang="en-US" sz="2400">
                <a:latin typeface="SassoonCRInfant" pitchFamily="2" charset="0"/>
              </a:rPr>
              <a:t>   in the boxes provided.   </a:t>
            </a:r>
            <a:endParaRPr lang="en-GB" altLang="en-US" sz="2400">
              <a:latin typeface="SassoonCRInfant" pitchFamily="2" charset="0"/>
            </a:endParaRPr>
          </a:p>
        </p:txBody>
      </p:sp>
      <p:pic>
        <p:nvPicPr>
          <p:cNvPr id="10245" name="Picture 9" descr="MC900136907[1]">
            <a:extLst>
              <a:ext uri="{FF2B5EF4-FFF2-40B4-BE49-F238E27FC236}">
                <a16:creationId xmlns:a16="http://schemas.microsoft.com/office/drawing/2014/main" id="{5AD6C153-38F0-C38C-DA82-E6F2AEADC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0" descr="MC900136907[1]">
            <a:extLst>
              <a:ext uri="{FF2B5EF4-FFF2-40B4-BE49-F238E27FC236}">
                <a16:creationId xmlns:a16="http://schemas.microsoft.com/office/drawing/2014/main" id="{4CB40F3F-DF99-FCD6-45CA-8F7911A89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0" descr="IMG_1341">
            <a:extLst>
              <a:ext uri="{FF2B5EF4-FFF2-40B4-BE49-F238E27FC236}">
                <a16:creationId xmlns:a16="http://schemas.microsoft.com/office/drawing/2014/main" id="{D316A105-D6F9-3A10-2774-A0AAE5279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52675"/>
            <a:ext cx="1706563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5" descr="Image result for lunch box">
            <a:extLst>
              <a:ext uri="{FF2B5EF4-FFF2-40B4-BE49-F238E27FC236}">
                <a16:creationId xmlns:a16="http://schemas.microsoft.com/office/drawing/2014/main" id="{9D01CDC5-2C84-1184-E21F-934385A8A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3062288"/>
            <a:ext cx="124777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3" descr="Image result for water bottles">
            <a:extLst>
              <a:ext uri="{FF2B5EF4-FFF2-40B4-BE49-F238E27FC236}">
                <a16:creationId xmlns:a16="http://schemas.microsoft.com/office/drawing/2014/main" id="{38EBAEE0-EF70-8155-1FFC-FE015C304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803775"/>
            <a:ext cx="187325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5" descr="Image result for biff and chip books">
            <a:extLst>
              <a:ext uri="{FF2B5EF4-FFF2-40B4-BE49-F238E27FC236}">
                <a16:creationId xmlns:a16="http://schemas.microsoft.com/office/drawing/2014/main" id="{6420F66B-5381-F2DE-7DEE-41D67D41F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746625"/>
            <a:ext cx="17462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TextBox 7">
            <a:extLst>
              <a:ext uri="{FF2B5EF4-FFF2-40B4-BE49-F238E27FC236}">
                <a16:creationId xmlns:a16="http://schemas.microsoft.com/office/drawing/2014/main" id="{89D937A0-1A84-6B59-22C1-8522C8C93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4486275"/>
            <a:ext cx="30972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When you take reading books home in October you need to change them at least once a week and put them in your book bag.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5D1B36A-E556-9339-726A-B5DC3D0DD3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>
                <a:latin typeface="SassoonCRInfant" pitchFamily="2" charset="0"/>
              </a:rPr>
              <a:t>Where I hang up my coat and PE Kit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CFFEB20-5684-DB89-82B8-777ADE966B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/>
              <a:t>  Gray Whale Class 		Blue Whale Class</a:t>
            </a:r>
          </a:p>
        </p:txBody>
      </p:sp>
      <p:pic>
        <p:nvPicPr>
          <p:cNvPr id="11268" name="Picture 4" descr="DSCN0480">
            <a:extLst>
              <a:ext uri="{FF2B5EF4-FFF2-40B4-BE49-F238E27FC236}">
                <a16:creationId xmlns:a16="http://schemas.microsoft.com/office/drawing/2014/main" id="{9DC532AC-6E0F-6EBD-7B9B-DB814C84B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276475"/>
            <a:ext cx="3671888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MC900136907[1]">
            <a:extLst>
              <a:ext uri="{FF2B5EF4-FFF2-40B4-BE49-F238E27FC236}">
                <a16:creationId xmlns:a16="http://schemas.microsoft.com/office/drawing/2014/main" id="{06A19C4D-EB1F-57A8-FD29-6EF2E54C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MC900136907[1]">
            <a:extLst>
              <a:ext uri="{FF2B5EF4-FFF2-40B4-BE49-F238E27FC236}">
                <a16:creationId xmlns:a16="http://schemas.microsoft.com/office/drawing/2014/main" id="{DED25371-C33D-2DB6-67B0-A94B1C943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325" y="0"/>
            <a:ext cx="828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8" descr="IMG_0077">
            <a:extLst>
              <a:ext uri="{FF2B5EF4-FFF2-40B4-BE49-F238E27FC236}">
                <a16:creationId xmlns:a16="http://schemas.microsoft.com/office/drawing/2014/main" id="{22FA81A3-07AA-B6C0-CF94-33CF2F7C3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565400"/>
            <a:ext cx="4033837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4E85DA12-8B6C-2481-F486-F4AE72A6B6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813" y="63658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>
                <a:solidFill>
                  <a:srgbClr val="FF6600"/>
                </a:solidFill>
                <a:latin typeface="SassoonCRInfant" pitchFamily="2" charset="0"/>
              </a:rPr>
              <a:t>Snack Time</a:t>
            </a:r>
            <a:br>
              <a:rPr lang="en-GB" altLang="en-US" sz="4000">
                <a:solidFill>
                  <a:srgbClr val="FF6600"/>
                </a:solidFill>
                <a:latin typeface="SassoonCRInfant" pitchFamily="2" charset="0"/>
              </a:rPr>
            </a:br>
            <a:endParaRPr lang="en-GB" altLang="en-US" sz="3200">
              <a:solidFill>
                <a:srgbClr val="FF6600"/>
              </a:solidFill>
              <a:latin typeface="SassoonCRInfant" pitchFamily="2" charset="0"/>
            </a:endParaRPr>
          </a:p>
        </p:txBody>
      </p:sp>
      <p:pic>
        <p:nvPicPr>
          <p:cNvPr id="12291" name="Picture 11" descr="MC900136907[1]">
            <a:extLst>
              <a:ext uri="{FF2B5EF4-FFF2-40B4-BE49-F238E27FC236}">
                <a16:creationId xmlns:a16="http://schemas.microsoft.com/office/drawing/2014/main" id="{ACDE830A-2AE5-23F7-11F9-258E6F5BE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75"/>
            <a:ext cx="1444625" cy="158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12">
            <a:extLst>
              <a:ext uri="{FF2B5EF4-FFF2-40B4-BE49-F238E27FC236}">
                <a16:creationId xmlns:a16="http://schemas.microsoft.com/office/drawing/2014/main" id="{1287EB61-A325-D29B-6BBC-9E963B46D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024063"/>
            <a:ext cx="7027862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We have access to fruit and milk every day.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Please remember to bring in your named water bottles.</a:t>
            </a:r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DC4C1EDF-3252-2900-C2D5-A664E448A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3335338"/>
            <a:ext cx="67325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We have different fruit or vegetable each day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including carrots, raisins, apples, tomatoes, bananas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and pears.</a:t>
            </a:r>
          </a:p>
        </p:txBody>
      </p:sp>
      <p:pic>
        <p:nvPicPr>
          <p:cNvPr id="12294" name="Picture 9" descr="Image result for green milk carton with cow on">
            <a:extLst>
              <a:ext uri="{FF2B5EF4-FFF2-40B4-BE49-F238E27FC236}">
                <a16:creationId xmlns:a16="http://schemas.microsoft.com/office/drawing/2014/main" id="{A8CD5220-D691-CEEE-A240-5ABE833AB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66688"/>
            <a:ext cx="2082800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1" descr="Image result for snack time fruit and veg">
            <a:extLst>
              <a:ext uri="{FF2B5EF4-FFF2-40B4-BE49-F238E27FC236}">
                <a16:creationId xmlns:a16="http://schemas.microsoft.com/office/drawing/2014/main" id="{3BBF1600-7A5B-61B4-48E3-9EB6D710B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6" r="2130"/>
          <a:stretch>
            <a:fillRect/>
          </a:stretch>
        </p:blipFill>
        <p:spPr bwMode="auto">
          <a:xfrm>
            <a:off x="3348038" y="4365625"/>
            <a:ext cx="38877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3010DDAE-C682-98EC-B4BD-93860F4BA8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Toilets </a:t>
            </a:r>
          </a:p>
        </p:txBody>
      </p:sp>
      <p:sp>
        <p:nvSpPr>
          <p:cNvPr id="13315" name="TextBox 1">
            <a:extLst>
              <a:ext uri="{FF2B5EF4-FFF2-40B4-BE49-F238E27FC236}">
                <a16:creationId xmlns:a16="http://schemas.microsoft.com/office/drawing/2014/main" id="{8D46D156-32A2-9BC5-E467-C436845A0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484313"/>
            <a:ext cx="6553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We have a toilet in each classroom that you can use anytime throughout the day. 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5D9A7FDC-1429-9538-AB9C-9CAE062DA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2495550"/>
            <a:ext cx="5581650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B534DB6-363C-CF99-ACB6-EB8C2E69243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1773238"/>
            <a:ext cx="7772400" cy="1470025"/>
          </a:xfrm>
        </p:spPr>
        <p:txBody>
          <a:bodyPr anchor="ctr"/>
          <a:lstStyle/>
          <a:p>
            <a:pPr algn="l" eaLnBrk="1" hangingPunct="1"/>
            <a:r>
              <a:rPr lang="en-GB" altLang="en-US">
                <a:solidFill>
                  <a:schemeClr val="accent2"/>
                </a:solidFill>
                <a:latin typeface="SassoonCRInfant" pitchFamily="2" charset="0"/>
              </a:rPr>
              <a:t>We hope you have a fantastic summer and we look forward to meeting and getting to know you in September.</a:t>
            </a:r>
          </a:p>
        </p:txBody>
      </p:sp>
      <p:pic>
        <p:nvPicPr>
          <p:cNvPr id="15363" name="Picture 6" descr="MC900136907[1]">
            <a:extLst>
              <a:ext uri="{FF2B5EF4-FFF2-40B4-BE49-F238E27FC236}">
                <a16:creationId xmlns:a16="http://schemas.microsoft.com/office/drawing/2014/main" id="{5FA26F00-6E6E-2186-5583-A5465792F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797425"/>
            <a:ext cx="1751012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1B1CEA7A-EB5D-4C75-B592-09B8397247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445D5E-133C-4F17-9162-3728CF05B70C}"/>
</file>

<file path=customXml/itemProps3.xml><?xml version="1.0" encoding="utf-8"?>
<ds:datastoreItem xmlns:ds="http://schemas.openxmlformats.org/officeDocument/2006/customXml" ds:itemID="{44DA72D7-0695-4421-9E8A-2A5702A3C663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5CA66EA2-D584-4CAF-B797-7624DFABCC8E}"/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358</Words>
  <Application>Microsoft Office PowerPoint</Application>
  <PresentationFormat>On-screen Show (4:3)</PresentationFormat>
  <Paragraphs>88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Default Design</vt:lpstr>
      <vt:lpstr> In September I will be going to St Nicolas and St Mary  Primary School. </vt:lpstr>
      <vt:lpstr>My Class Teachers will be...</vt:lpstr>
      <vt:lpstr>PowerPoint Presentation</vt:lpstr>
      <vt:lpstr>School Uniform</vt:lpstr>
      <vt:lpstr>This is how I will come into school in the mornings. </vt:lpstr>
      <vt:lpstr>PowerPoint Presentation</vt:lpstr>
      <vt:lpstr>PowerPoint Presentation</vt:lpstr>
      <vt:lpstr>Sometimes I can play in the outside area. </vt:lpstr>
      <vt:lpstr>My jobs to do in the morning</vt:lpstr>
      <vt:lpstr>Where I hang up my coat and PE Kit</vt:lpstr>
      <vt:lpstr>Snack Time </vt:lpstr>
      <vt:lpstr>Toilets </vt:lpstr>
      <vt:lpstr>We hope you have a fantastic summer and we look forward to meeting and getting to know you in September.</vt:lpstr>
    </vt:vector>
  </TitlesOfParts>
  <Company>WSCC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Nicolas and St Mary Primary School</dc:title>
  <dc:creator>User</dc:creator>
  <cp:lastModifiedBy>Emma Harvey</cp:lastModifiedBy>
  <cp:revision>77</cp:revision>
  <cp:lastPrinted>2020-07-09T10:03:58Z</cp:lastPrinted>
  <dcterms:created xsi:type="dcterms:W3CDTF">2011-06-28T17:16:08Z</dcterms:created>
  <dcterms:modified xsi:type="dcterms:W3CDTF">2026-07-22T09:31:03Z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H Wing</vt:lpwstr>
  </property>
  <property fmtid="{D5CDD505-2E9C-101B-9397-08002B2CF9AE}" pid="3" name="Order">
    <vt:r8>1087200</vt:r8>
  </property>
  <property fmtid="{D5CDD505-2E9C-101B-9397-08002B2CF9AE}" pid="4" name="display_urn:schemas-microsoft-com:office:office#Author">
    <vt:lpwstr>H Wing</vt:lpwstr>
  </property>
  <property fmtid="{D5CDD505-2E9C-101B-9397-08002B2CF9AE}" pid="5" name="ContentTypeId">
    <vt:lpwstr>0x010100775BB138AEF1C842A5688C3058C0B717</vt:lpwstr>
  </property>
  <property fmtid="{D5CDD505-2E9C-101B-9397-08002B2CF9AE}" pid="6" name="Staff Category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  <property fmtid="{D5CDD505-2E9C-101B-9397-08002B2CF9AE}" pid="15" name="Staff_x0020_Category">
    <vt:lpwstr/>
  </property>
  <property fmtid="{D5CDD505-2E9C-101B-9397-08002B2CF9AE}" pid="16" name="MediaServiceImageTags">
    <vt:lpwstr/>
  </property>
</Properties>
</file>