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7D96F88-FCF9-F938-4445-DDAD221BEAA8}" v="16" dt="2025-07-10T15:19:53.99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950" autoAdjust="0"/>
    <p:restoredTop sz="94660"/>
  </p:normalViewPr>
  <p:slideViewPr>
    <p:cSldViewPr snapToGrid="0">
      <p:cViewPr varScale="1">
        <p:scale>
          <a:sx n="73" d="100"/>
          <a:sy n="73" d="100"/>
        </p:scale>
        <p:origin x="78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e Macallister (SNM)" userId="S::jmacallister@stnm.org.uk::2979ebd1-3e2e-4648-b58b-92348129fe5d" providerId="AD" clId="Web-{E7D96F88-FCF9-F938-4445-DDAD221BEAA8}"/>
    <pc:docChg chg="modSld">
      <pc:chgData name="Joe Macallister (SNM)" userId="S::jmacallister@stnm.org.uk::2979ebd1-3e2e-4648-b58b-92348129fe5d" providerId="AD" clId="Web-{E7D96F88-FCF9-F938-4445-DDAD221BEAA8}" dt="2025-07-10T15:19:53.994" v="13"/>
      <pc:docMkLst>
        <pc:docMk/>
      </pc:docMkLst>
      <pc:sldChg chg="addSp delSp modSp mod setBg">
        <pc:chgData name="Joe Macallister (SNM)" userId="S::jmacallister@stnm.org.uk::2979ebd1-3e2e-4648-b58b-92348129fe5d" providerId="AD" clId="Web-{E7D96F88-FCF9-F938-4445-DDAD221BEAA8}" dt="2025-07-10T15:18:41.383" v="5" actId="1076"/>
        <pc:sldMkLst>
          <pc:docMk/>
          <pc:sldMk cId="3323733801" sldId="258"/>
        </pc:sldMkLst>
        <pc:spChg chg="mod">
          <ac:chgData name="Joe Macallister (SNM)" userId="S::jmacallister@stnm.org.uk::2979ebd1-3e2e-4648-b58b-92348129fe5d" providerId="AD" clId="Web-{E7D96F88-FCF9-F938-4445-DDAD221BEAA8}" dt="2025-07-10T15:18:12.257" v="1"/>
          <ac:spMkLst>
            <pc:docMk/>
            <pc:sldMk cId="3323733801" sldId="258"/>
            <ac:spMk id="2" creationId="{00000000-0000-0000-0000-000000000000}"/>
          </ac:spMkLst>
        </pc:spChg>
        <pc:spChg chg="mod">
          <ac:chgData name="Joe Macallister (SNM)" userId="S::jmacallister@stnm.org.uk::2979ebd1-3e2e-4648-b58b-92348129fe5d" providerId="AD" clId="Web-{E7D96F88-FCF9-F938-4445-DDAD221BEAA8}" dt="2025-07-10T15:18:12.257" v="1"/>
          <ac:spMkLst>
            <pc:docMk/>
            <pc:sldMk cId="3323733801" sldId="258"/>
            <ac:spMk id="4" creationId="{00000000-0000-0000-0000-000000000000}"/>
          </ac:spMkLst>
        </pc:spChg>
        <pc:spChg chg="add del">
          <ac:chgData name="Joe Macallister (SNM)" userId="S::jmacallister@stnm.org.uk::2979ebd1-3e2e-4648-b58b-92348129fe5d" providerId="AD" clId="Web-{E7D96F88-FCF9-F938-4445-DDAD221BEAA8}" dt="2025-07-10T15:18:12.257" v="1"/>
          <ac:spMkLst>
            <pc:docMk/>
            <pc:sldMk cId="3323733801" sldId="258"/>
            <ac:spMk id="18" creationId="{068E5CCC-C8B4-1C26-7EEC-22D3D6E680DA}"/>
          </ac:spMkLst>
        </pc:spChg>
        <pc:spChg chg="add del">
          <ac:chgData name="Joe Macallister (SNM)" userId="S::jmacallister@stnm.org.uk::2979ebd1-3e2e-4648-b58b-92348129fe5d" providerId="AD" clId="Web-{E7D96F88-FCF9-F938-4445-DDAD221BEAA8}" dt="2025-07-10T15:18:12.257" v="1"/>
          <ac:spMkLst>
            <pc:docMk/>
            <pc:sldMk cId="3323733801" sldId="258"/>
            <ac:spMk id="20" creationId="{5AA4F2E6-C9E1-359F-FAB8-8E34321074B0}"/>
          </ac:spMkLst>
        </pc:spChg>
        <pc:picChg chg="add mod">
          <ac:chgData name="Joe Macallister (SNM)" userId="S::jmacallister@stnm.org.uk::2979ebd1-3e2e-4648-b58b-92348129fe5d" providerId="AD" clId="Web-{E7D96F88-FCF9-F938-4445-DDAD221BEAA8}" dt="2025-07-10T15:18:41.383" v="5" actId="1076"/>
          <ac:picMkLst>
            <pc:docMk/>
            <pc:sldMk cId="3323733801" sldId="258"/>
            <ac:picMk id="3" creationId="{838C0AE8-524E-5364-35EF-B5E9D0713FFD}"/>
          </ac:picMkLst>
        </pc:picChg>
        <pc:picChg chg="mod">
          <ac:chgData name="Joe Macallister (SNM)" userId="S::jmacallister@stnm.org.uk::2979ebd1-3e2e-4648-b58b-92348129fe5d" providerId="AD" clId="Web-{E7D96F88-FCF9-F938-4445-DDAD221BEAA8}" dt="2025-07-10T15:18:12.257" v="1"/>
          <ac:picMkLst>
            <pc:docMk/>
            <pc:sldMk cId="3323733801" sldId="258"/>
            <ac:picMk id="11" creationId="{00000000-0000-0000-0000-000000000000}"/>
          </ac:picMkLst>
        </pc:picChg>
        <pc:picChg chg="del mod">
          <ac:chgData name="Joe Macallister (SNM)" userId="S::jmacallister@stnm.org.uk::2979ebd1-3e2e-4648-b58b-92348129fe5d" providerId="AD" clId="Web-{E7D96F88-FCF9-F938-4445-DDAD221BEAA8}" dt="2025-07-10T15:18:37.320" v="4"/>
          <ac:picMkLst>
            <pc:docMk/>
            <pc:sldMk cId="3323733801" sldId="258"/>
            <ac:picMk id="13" creationId="{00000000-0000-0000-0000-000000000000}"/>
          </ac:picMkLst>
        </pc:picChg>
      </pc:sldChg>
      <pc:sldChg chg="addSp modSp">
        <pc:chgData name="Joe Macallister (SNM)" userId="S::jmacallister@stnm.org.uk::2979ebd1-3e2e-4648-b58b-92348129fe5d" providerId="AD" clId="Web-{E7D96F88-FCF9-F938-4445-DDAD221BEAA8}" dt="2025-07-10T15:19:53.994" v="13"/>
        <pc:sldMkLst>
          <pc:docMk/>
          <pc:sldMk cId="4193863536" sldId="262"/>
        </pc:sldMkLst>
        <pc:spChg chg="add mod">
          <ac:chgData name="Joe Macallister (SNM)" userId="S::jmacallister@stnm.org.uk::2979ebd1-3e2e-4648-b58b-92348129fe5d" providerId="AD" clId="Web-{E7D96F88-FCF9-F938-4445-DDAD221BEAA8}" dt="2025-07-10T15:19:53.994" v="13"/>
          <ac:spMkLst>
            <pc:docMk/>
            <pc:sldMk cId="4193863536" sldId="262"/>
            <ac:spMk id="4" creationId="{0A4B220C-AE71-C20F-C713-05761CFA0282}"/>
          </ac:spMkLst>
        </pc:spChg>
        <pc:picChg chg="add mod">
          <ac:chgData name="Joe Macallister (SNM)" userId="S::jmacallister@stnm.org.uk::2979ebd1-3e2e-4648-b58b-92348129fe5d" providerId="AD" clId="Web-{E7D96F88-FCF9-F938-4445-DDAD221BEAA8}" dt="2025-07-10T15:19:17.775" v="8" actId="1076"/>
          <ac:picMkLst>
            <pc:docMk/>
            <pc:sldMk cId="4193863536" sldId="262"/>
            <ac:picMk id="3" creationId="{B689A8C4-BBC2-C8DA-9596-85B7ABFAE73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134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552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562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937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807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636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944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190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307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172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495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CD4FAB-E9F1-4CFE-A924-8DB5CD5A3454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55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google.co.uk/url?sa=i&amp;rct=j&amp;q=&amp;esrc=s&amp;source=images&amp;cd=&amp;cad=rja&amp;uact=8&amp;ved=0ahUKEwiz-7eb4f7UAhVCaxQKHQNcCo0QjRwIBw&amp;url=http://clipartfans.com/category/sea-lion-clipart-1.html&amp;psig=AFQjCNGkcCp1D5VucbwTp8zis411N_IGmA&amp;ust=1499777631388366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53116" y="572458"/>
            <a:ext cx="3897630" cy="127791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am going to Year </a:t>
            </a: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 Seal </a:t>
            </a: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Class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7330204" y="282442"/>
            <a:ext cx="3888105" cy="156164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my new teacher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20" name="Picture 19" descr="Image result for sea lion clipart">
            <a:hlinkClick r:id="rId2" tgtFrame="&quot;_blank&quot;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807" y="3024579"/>
            <a:ext cx="2819400" cy="2872105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Text Box 2"/>
          <p:cNvSpPr txBox="1">
            <a:spLocks noChangeArrowheads="1"/>
          </p:cNvSpPr>
          <p:nvPr/>
        </p:nvSpPr>
        <p:spPr bwMode="auto">
          <a:xfrm>
            <a:off x="7280218" y="5915920"/>
            <a:ext cx="3897630" cy="65883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Mr </a:t>
            </a:r>
            <a:r>
              <a:rPr lang="en-GB" sz="36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MacAllister</a:t>
            </a:r>
            <a:endParaRPr lang="en-GB" sz="3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http://www.stnicolasmary.w-sussex.sch.uk/_site/data/files/images/staff_photos/938CBCC8913BCA7486D2B187A394CA00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3181" y="2443163"/>
            <a:ext cx="1962150" cy="24523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29036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583370" y="404372"/>
            <a:ext cx="3897630" cy="220408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come into school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242077" y="690439"/>
            <a:ext cx="3897630" cy="15536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will be my new classroom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11" name="Picture 10" descr="T:\# STAFF FOLDERS - to sort\STAFF FOLDERS - that need sorting\Miss Harvey\Transition pictures\IMG_038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88474" y="3390095"/>
            <a:ext cx="3487420" cy="260540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A room with a large screen and a desk&#10;&#10;AI-generated content may be incorrect.">
            <a:extLst>
              <a:ext uri="{FF2B5EF4-FFF2-40B4-BE49-F238E27FC236}">
                <a16:creationId xmlns:a16="http://schemas.microsoft.com/office/drawing/2014/main" id="{838C0AE8-524E-5364-35EF-B5E9D0713F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4305" y="2789695"/>
            <a:ext cx="5062780" cy="3797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7338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888168" y="315302"/>
            <a:ext cx="3897630" cy="16319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put my lunch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124846" y="733058"/>
            <a:ext cx="3897630" cy="17811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hang my coat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10" name="Picture 9" descr="T:\# STAFF FOLDERS - to sort\STAFF FOLDERS - that need sorting\Miss Harvey\Transition pictures\IMG_038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7981" y="2816592"/>
            <a:ext cx="4358005" cy="3256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T:\# STAFF FOLDERS - to sort\STAFF FOLDERS - that need sorting\Miss Harvey\Transition pictures\IMG_038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9456" y="2971702"/>
            <a:ext cx="4613275" cy="34467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251431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662362" y="741485"/>
            <a:ext cx="4867275" cy="12954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These are the toilets I will use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787136" y="2423435"/>
            <a:ext cx="6617725" cy="3999943"/>
            <a:chOff x="0" y="0"/>
            <a:chExt cx="5423852" cy="3159125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207067" y="457200"/>
              <a:ext cx="2673985" cy="1759585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-421958" y="447675"/>
              <a:ext cx="2619375" cy="1775460"/>
            </a:xfrm>
            <a:prstGeom prst="rect">
              <a:avLst/>
            </a:prstGeom>
          </p:spPr>
        </p:pic>
        <p:sp>
          <p:nvSpPr>
            <p:cNvPr id="6" name="Text Box 2"/>
            <p:cNvSpPr txBox="1">
              <a:spLocks noChangeArrowheads="1"/>
            </p:cNvSpPr>
            <p:nvPr/>
          </p:nvSpPr>
          <p:spPr bwMode="auto">
            <a:xfrm>
              <a:off x="1930717" y="2705100"/>
              <a:ext cx="2028825" cy="4540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600" b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GIRLS       BOYS</a:t>
              </a:r>
              <a:endPara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7" name="Straight Arrow Connector 6"/>
            <p:cNvCxnSpPr/>
            <p:nvPr/>
          </p:nvCxnSpPr>
          <p:spPr>
            <a:xfrm flipV="1">
              <a:off x="3321367" y="2000250"/>
              <a:ext cx="247650" cy="66675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 flipH="1" flipV="1">
              <a:off x="1892617" y="1981200"/>
              <a:ext cx="247650" cy="676275"/>
            </a:xfrm>
            <a:prstGeom prst="straightConnector1">
              <a:avLst/>
            </a:prstGeom>
            <a:ln w="38100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125926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939824" y="737333"/>
            <a:ext cx="3888105" cy="16319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my new playground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829129" y="5679831"/>
            <a:ext cx="2998799" cy="31123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Fir Tree </a:t>
            </a:r>
            <a:r>
              <a:rPr lang="en-GB" sz="1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Playground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7382754" y="880208"/>
            <a:ext cx="3897630" cy="127791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will eat my lunch at 12:30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Screen Clippi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4356" y="4938151"/>
            <a:ext cx="1114425" cy="1483360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24" y="2679456"/>
            <a:ext cx="4000500" cy="3000375"/>
          </a:xfrm>
          <a:prstGeom prst="rect">
            <a:avLst/>
          </a:prstGeom>
        </p:spPr>
      </p:pic>
      <p:pic>
        <p:nvPicPr>
          <p:cNvPr id="1026" name="Picture 2" descr="Clock 12:30 | ClipArt ETC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2780" y="2369283"/>
            <a:ext cx="2097576" cy="2097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0614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328505" y="1867924"/>
            <a:ext cx="4276725" cy="220408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be picked up from after school.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7" name="Picture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1638" y="1508614"/>
            <a:ext cx="4495800" cy="3371850"/>
          </a:xfrm>
          <a:prstGeom prst="rect">
            <a:avLst/>
          </a:prstGeom>
        </p:spPr>
      </p:pic>
      <p:pic>
        <p:nvPicPr>
          <p:cNvPr id="3" name="Picture 2" descr="A basketball court with trees and houses in the background&#10;&#10;AI-generated content may be incorrect.">
            <a:extLst>
              <a:ext uri="{FF2B5EF4-FFF2-40B4-BE49-F238E27FC236}">
                <a16:creationId xmlns:a16="http://schemas.microsoft.com/office/drawing/2014/main" id="{B689A8C4-BBC2-C8DA-9596-85B7ABFAE7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330036"/>
            <a:ext cx="5334001" cy="4003964"/>
          </a:xfrm>
          <a:prstGeom prst="rect">
            <a:avLst/>
          </a:prstGeom>
        </p:spPr>
      </p:pic>
      <p:sp>
        <p:nvSpPr>
          <p:cNvPr id="4" name="Arrow: Right 3">
            <a:extLst>
              <a:ext uri="{FF2B5EF4-FFF2-40B4-BE49-F238E27FC236}">
                <a16:creationId xmlns:a16="http://schemas.microsoft.com/office/drawing/2014/main" id="{0A4B220C-AE71-C20F-C713-05761CFA0282}"/>
              </a:ext>
            </a:extLst>
          </p:cNvPr>
          <p:cNvSpPr/>
          <p:nvPr/>
        </p:nvSpPr>
        <p:spPr>
          <a:xfrm rot="-1080000">
            <a:off x="7633496" y="3850932"/>
            <a:ext cx="1399309" cy="443345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3863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6492" y="445477"/>
            <a:ext cx="1050387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Everyone feels nervous and maybe excited when they are starting something new.</a:t>
            </a:r>
            <a:endParaRPr lang="en-GB" sz="2400" dirty="0"/>
          </a:p>
          <a:p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630" y="942878"/>
            <a:ext cx="1274445" cy="1085215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656492" y="3118927"/>
            <a:ext cx="32701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ok to ask questions. </a:t>
            </a:r>
            <a:endParaRPr lang="en-GB" sz="2400" dirty="0"/>
          </a:p>
        </p:txBody>
      </p:sp>
      <p:pic>
        <p:nvPicPr>
          <p:cNvPr id="5" name="Picture 4" descr="image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018" y="2774449"/>
            <a:ext cx="1355725" cy="1150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" name="Picture 5" descr="image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1240" y="2950344"/>
            <a:ext cx="1141095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419426" y="5053200"/>
            <a:ext cx="6096000" cy="46217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ok to not know what to do all the time</a:t>
            </a:r>
            <a:r>
              <a:rPr lang="en-US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580" y="4566990"/>
            <a:ext cx="1572895" cy="133540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33231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2707" y="570228"/>
            <a:ext cx="10925907" cy="863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 teacher and teaching assistant will help you.  You can ask them for help or ask them a question if you are unsure about something.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image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4777" y="1567110"/>
            <a:ext cx="1274445" cy="1089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808" y="1463611"/>
            <a:ext cx="1286510" cy="109728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599686" y="3329750"/>
            <a:ext cx="7700762" cy="4683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will soon settle in and enjoy the new things that you do.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image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0448" y="2901928"/>
            <a:ext cx="1571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599686" y="5408365"/>
            <a:ext cx="7262501" cy="4683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Soon it will seem like an ‘old’ classroom not a new one!!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 descr="image.pn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187" y="4926070"/>
            <a:ext cx="1571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88826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46400" y="617927"/>
            <a:ext cx="6096000" cy="25660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Well done!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are on the way to being ready for the next school year!   Fantastic!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Related imag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0833" y="3662961"/>
            <a:ext cx="1507134" cy="13605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092101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4052513-4ea0-44aa-96f7-59dfb5cb853c" xsi:nil="true"/>
    <lcf76f155ced4ddcb4097134ff3c332f xmlns="877d16dd-ee6a-4d96-a31a-a899e2ccb83e">
      <Terms xmlns="http://schemas.microsoft.com/office/infopath/2007/PartnerControls"/>
    </lcf76f155ced4ddcb4097134ff3c332f>
    <b381d091fd964a00a8d1b4b3ccb842b6 xmlns="24052513-4ea0-44aa-96f7-59dfb5cb853c">
      <Terms xmlns="http://schemas.microsoft.com/office/infopath/2007/PartnerControls"/>
    </b381d091fd964a00a8d1b4b3ccb842b6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75BB138AEF1C842A5688C3058C0B717" ma:contentTypeVersion="17" ma:contentTypeDescription="Create a new document." ma:contentTypeScope="" ma:versionID="ead47043c52eedf6658153a031a601a0">
  <xsd:schema xmlns:xsd="http://www.w3.org/2001/XMLSchema" xmlns:xs="http://www.w3.org/2001/XMLSchema" xmlns:p="http://schemas.microsoft.com/office/2006/metadata/properties" xmlns:ns2="24052513-4ea0-44aa-96f7-59dfb5cb853c" xmlns:ns3="877d16dd-ee6a-4d96-a31a-a899e2ccb83e" targetNamespace="http://schemas.microsoft.com/office/2006/metadata/properties" ma:root="true" ma:fieldsID="eaeae55ea7e13748edda2ca579546589" ns2:_="" ns3:_="">
    <xsd:import namespace="24052513-4ea0-44aa-96f7-59dfb5cb853c"/>
    <xsd:import namespace="877d16dd-ee6a-4d96-a31a-a899e2ccb83e"/>
    <xsd:element name="properties">
      <xsd:complexType>
        <xsd:sequence>
          <xsd:element name="documentManagement">
            <xsd:complexType>
              <xsd:all>
                <xsd:element ref="ns2:b381d091fd964a00a8d1b4b3ccb842b6" minOccurs="0"/>
                <xsd:element ref="ns2:TaxCatchAll" minOccurs="0"/>
                <xsd:element ref="ns2:MigrationSource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BillingMetadata" minOccurs="0"/>
                <xsd:element ref="ns3:lcf76f155ced4ddcb4097134ff3c332f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052513-4ea0-44aa-96f7-59dfb5cb853c" elementFormDefault="qualified">
    <xsd:import namespace="http://schemas.microsoft.com/office/2006/documentManagement/types"/>
    <xsd:import namespace="http://schemas.microsoft.com/office/infopath/2007/PartnerControls"/>
    <xsd:element name="b381d091fd964a00a8d1b4b3ccb842b6" ma:index="9" nillable="true" ma:taxonomy="true" ma:internalName="b381d091fd964a00a8d1b4b3ccb842b6" ma:taxonomyFieldName="Staff_x0020_Category" ma:displayName="Staff Category" ma:fieldId="{b381d091-fd96-4a00-a8d1-b4b3ccb842b6}" ma:sspId="ce97e7a5-0a0e-43e2-995f-1db73e22a564" ma:termSetId="2a9731cd-585b-4355-8fad-7c08f257e09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003cd743-a241-43be-b7ed-7ee3ea20e17f}" ma:internalName="TaxCatchAll" ma:showField="CatchAllData" ma:web="24052513-4ea0-44aa-96f7-59dfb5cb8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grationSourceID" ma:index="11" nillable="true" ma:displayName="MigrationSourceID" ma:internalName="MigrationSourceID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7d16dd-ee6a-4d96-a31a-a899e2ccb83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ce97e7a5-0a0e-43e2-995f-1db73e22a56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60F1E6A-A238-4E4E-9E31-665828CA8A03}">
  <ds:schemaRefs>
    <ds:schemaRef ds:uri="http://schemas.microsoft.com/office/2006/metadata/properties"/>
    <ds:schemaRef ds:uri="http://schemas.microsoft.com/office/infopath/2007/PartnerControls"/>
    <ds:schemaRef ds:uri="412f7f75-c5ff-4344-a5eb-5110d0aa5d40"/>
    <ds:schemaRef ds:uri="3e272ed5-3117-4908-b479-6bc64631910e"/>
  </ds:schemaRefs>
</ds:datastoreItem>
</file>

<file path=customXml/itemProps2.xml><?xml version="1.0" encoding="utf-8"?>
<ds:datastoreItem xmlns:ds="http://schemas.openxmlformats.org/officeDocument/2006/customXml" ds:itemID="{56D39EDF-7F73-4CC7-AE64-A53E3053C92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DC60CA9-6AFB-47E6-95DD-7E96869A76D9}"/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197</Words>
  <Application>Microsoft Office PowerPoint</Application>
  <PresentationFormat>Widescreen</PresentationFormat>
  <Paragraphs>29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Harvey</dc:creator>
  <cp:lastModifiedBy>Emma Harvey</cp:lastModifiedBy>
  <cp:revision>31</cp:revision>
  <dcterms:created xsi:type="dcterms:W3CDTF">2020-06-25T07:53:25Z</dcterms:created>
  <dcterms:modified xsi:type="dcterms:W3CDTF">2025-07-10T15:19:55Z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0x010100775BB138AEF1C842A5688C3058C0B717</vt:lpwstr>
  </property>
  <property fmtid="{D5CDD505-2E9C-101B-9397-08002B2CF9AE}" pid="3" name="Order">
    <vt:r8>1089000</vt:r8>
  </property>
  <property fmtid="{D5CDD505-2E9C-101B-9397-08002B2CF9AE}" pid="4" name="Staff_x0020_Category">
    <vt:lpwstr/>
  </property>
  <property fmtid="{D5CDD505-2E9C-101B-9397-08002B2CF9AE}" pid="5" name="Staff Category">
    <vt:lpwstr/>
  </property>
  <property fmtid="{D5CDD505-2E9C-101B-9397-08002B2CF9AE}" pid="6" name="MediaServiceImageTags">
    <vt:lpwstr/>
  </property>
  <property fmtid="{D5CDD505-2E9C-101B-9397-08002B2CF9AE}" pid="7" name="xd_ProgID">
    <vt:lpwstr/>
  </property>
  <property fmtid="{D5CDD505-2E9C-101B-9397-08002B2CF9AE}" pid="8" name="_SourceUrl">
    <vt:lpwstr/>
  </property>
  <property fmtid="{D5CDD505-2E9C-101B-9397-08002B2CF9AE}" pid="9" name="_SharedFileIndex">
    <vt:lpwstr/>
  </property>
  <property fmtid="{D5CDD505-2E9C-101B-9397-08002B2CF9AE}" pid="10" name="ComplianceAssetId">
    <vt:lpwstr/>
  </property>
  <property fmtid="{D5CDD505-2E9C-101B-9397-08002B2CF9AE}" pid="11" name="TemplateUrl">
    <vt:lpwstr/>
  </property>
  <property fmtid="{D5CDD505-2E9C-101B-9397-08002B2CF9AE}" pid="12" name="_ExtendedDescription">
    <vt:lpwstr/>
  </property>
  <property fmtid="{D5CDD505-2E9C-101B-9397-08002B2CF9AE}" pid="13" name="TriggerFlowInfo">
    <vt:lpwstr/>
  </property>
  <property fmtid="{D5CDD505-2E9C-101B-9397-08002B2CF9AE}" pid="14" name="xd_Signature">
    <vt:lpwstr/>
  </property>
</Properties>
</file>