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4" r:id="rId7"/>
    <p:sldId id="275" r:id="rId8"/>
    <p:sldId id="271" r:id="rId9"/>
    <p:sldId id="272" r:id="rId10"/>
    <p:sldId id="258" r:id="rId11"/>
    <p:sldId id="260" r:id="rId12"/>
    <p:sldId id="277" r:id="rId13"/>
    <p:sldId id="278" r:id="rId14"/>
    <p:sldId id="279" r:id="rId15"/>
    <p:sldId id="280" r:id="rId16"/>
    <p:sldId id="266" r:id="rId17"/>
  </p:sldIdLst>
  <p:sldSz cx="9144000" cy="6858000" type="screen4x3"/>
  <p:notesSz cx="7053263" cy="10180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F1C00B-6906-903B-4985-5B319482F928}" v="3" dt="2026-07-22T09:23:05.188"/>
    <p1510:client id="{CC22DE08-A82E-27D2-1D5B-583D0E37342F}" v="2" dt="2026-07-22T09:31:52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5B1DBC34-12D2-6E7A-1A0C-1239681C4473}"/>
    <pc:docChg chg="modSld">
      <pc:chgData name="Karin Masters (SNM)" userId="S::kmasters@stnm.org.uk::ce8c5a24-26c0-4d81-ba74-8669a5dcacee" providerId="AD" clId="Web-{5B1DBC34-12D2-6E7A-1A0C-1239681C4473}" dt="2026-07-09T08:33:53.034" v="17" actId="20577"/>
      <pc:docMkLst>
        <pc:docMk/>
      </pc:docMkLst>
      <pc:sldChg chg="delSp modSp">
        <pc:chgData name="Karin Masters (SNM)" userId="S::kmasters@stnm.org.uk::ce8c5a24-26c0-4d81-ba74-8669a5dcacee" providerId="AD" clId="Web-{5B1DBC34-12D2-6E7A-1A0C-1239681C4473}" dt="2026-07-09T08:33:53.034" v="17" actId="20577"/>
        <pc:sldMkLst>
          <pc:docMk/>
          <pc:sldMk cId="0" sldId="274"/>
        </pc:sldMkLst>
        <pc:spChg chg="mod">
          <ac:chgData name="Karin Masters (SNM)" userId="S::kmasters@stnm.org.uk::ce8c5a24-26c0-4d81-ba74-8669a5dcacee" providerId="AD" clId="Web-{5B1DBC34-12D2-6E7A-1A0C-1239681C4473}" dt="2026-07-09T08:33:53.034" v="17" actId="20577"/>
          <ac:spMkLst>
            <pc:docMk/>
            <pc:sldMk cId="0" sldId="274"/>
            <ac:spMk id="4100" creationId="{D5F8CEC0-5F07-5892-8C82-94AEEBD80B70}"/>
          </ac:spMkLst>
        </pc:spChg>
      </pc:sldChg>
    </pc:docChg>
  </pc:docChgLst>
  <pc:docChgLst>
    <pc:chgData name="Karin Masters (SNM)" userId="S::kmasters@stnm.org.uk::ce8c5a24-26c0-4d81-ba74-8669a5dcacee" providerId="AD" clId="Web-{F6769788-F8EC-BE58-A07D-CDA0062FAC01}"/>
    <pc:docChg chg="delSld modSld">
      <pc:chgData name="Karin Masters (SNM)" userId="S::kmasters@stnm.org.uk::ce8c5a24-26c0-4d81-ba74-8669a5dcacee" providerId="AD" clId="Web-{F6769788-F8EC-BE58-A07D-CDA0062FAC01}" dt="2026-07-09T08:36:32.267" v="45"/>
      <pc:docMkLst>
        <pc:docMk/>
      </pc:docMkLst>
      <pc:sldChg chg="delSp modSp">
        <pc:chgData name="Karin Masters (SNM)" userId="S::kmasters@stnm.org.uk::ce8c5a24-26c0-4d81-ba74-8669a5dcacee" providerId="AD" clId="Web-{F6769788-F8EC-BE58-A07D-CDA0062FAC01}" dt="2026-07-09T08:24:52.899" v="4" actId="20577"/>
        <pc:sldMkLst>
          <pc:docMk/>
          <pc:sldMk cId="0" sldId="257"/>
        </pc:sldMkLst>
        <pc:spChg chg="mod">
          <ac:chgData name="Karin Masters (SNM)" userId="S::kmasters@stnm.org.uk::ce8c5a24-26c0-4d81-ba74-8669a5dcacee" providerId="AD" clId="Web-{F6769788-F8EC-BE58-A07D-CDA0062FAC01}" dt="2026-07-09T08:24:52.899" v="4" actId="20577"/>
          <ac:spMkLst>
            <pc:docMk/>
            <pc:sldMk cId="0" sldId="257"/>
            <ac:spMk id="3075" creationId="{3B5FCFE3-E05F-CACE-95D1-034EA7742721}"/>
          </ac:spMkLst>
        </pc:spChg>
      </pc:sldChg>
      <pc:sldChg chg="modSp">
        <pc:chgData name="Karin Masters (SNM)" userId="S::kmasters@stnm.org.uk::ce8c5a24-26c0-4d81-ba74-8669a5dcacee" providerId="AD" clId="Web-{F6769788-F8EC-BE58-A07D-CDA0062FAC01}" dt="2026-07-09T08:35:27.749" v="44" actId="20577"/>
        <pc:sldMkLst>
          <pc:docMk/>
          <pc:sldMk cId="0" sldId="274"/>
        </pc:sldMkLst>
        <pc:spChg chg="mod">
          <ac:chgData name="Karin Masters (SNM)" userId="S::kmasters@stnm.org.uk::ce8c5a24-26c0-4d81-ba74-8669a5dcacee" providerId="AD" clId="Web-{F6769788-F8EC-BE58-A07D-CDA0062FAC01}" dt="2026-07-09T08:35:27.749" v="44" actId="20577"/>
          <ac:spMkLst>
            <pc:docMk/>
            <pc:sldMk cId="0" sldId="274"/>
            <ac:spMk id="4098" creationId="{3E2C88E0-ECB2-294A-D5D5-B1EA35A73C81}"/>
          </ac:spMkLst>
        </pc:spChg>
        <pc:spChg chg="mod">
          <ac:chgData name="Karin Masters (SNM)" userId="S::kmasters@stnm.org.uk::ce8c5a24-26c0-4d81-ba74-8669a5dcacee" providerId="AD" clId="Web-{F6769788-F8EC-BE58-A07D-CDA0062FAC01}" dt="2026-07-09T08:34:57.639" v="7" actId="1076"/>
          <ac:spMkLst>
            <pc:docMk/>
            <pc:sldMk cId="0" sldId="274"/>
            <ac:spMk id="4100" creationId="{D5F8CEC0-5F07-5892-8C82-94AEEBD80B70}"/>
          </ac:spMkLst>
        </pc:spChg>
      </pc:sldChg>
    </pc:docChg>
  </pc:docChgLst>
  <pc:docChgLst>
    <pc:chgData name="Karin Masters (SNM)" userId="S::kmasters@stnm.org.uk::ce8c5a24-26c0-4d81-ba74-8669a5dcacee" providerId="AD" clId="Web-{3BF1C00B-6906-903B-4985-5B319482F928}"/>
    <pc:docChg chg="modSld">
      <pc:chgData name="Karin Masters (SNM)" userId="S::kmasters@stnm.org.uk::ce8c5a24-26c0-4d81-ba74-8669a5dcacee" providerId="AD" clId="Web-{3BF1C00B-6906-903B-4985-5B319482F928}" dt="2026-07-22T09:23:05.188" v="2" actId="14100"/>
      <pc:docMkLst>
        <pc:docMk/>
      </pc:docMkLst>
      <pc:sldChg chg="addSp modSp">
        <pc:chgData name="Karin Masters (SNM)" userId="S::kmasters@stnm.org.uk::ce8c5a24-26c0-4d81-ba74-8669a5dcacee" providerId="AD" clId="Web-{3BF1C00B-6906-903B-4985-5B319482F928}" dt="2026-07-22T09:23:05.188" v="2" actId="14100"/>
        <pc:sldMkLst>
          <pc:docMk/>
          <pc:sldMk cId="0" sldId="257"/>
        </pc:sldMkLst>
        <pc:picChg chg="add mod">
          <ac:chgData name="Karin Masters (SNM)" userId="S::kmasters@stnm.org.uk::ce8c5a24-26c0-4d81-ba74-8669a5dcacee" providerId="AD" clId="Web-{3BF1C00B-6906-903B-4985-5B319482F928}" dt="2026-07-22T09:23:00.391" v="1" actId="1076"/>
          <ac:picMkLst>
            <pc:docMk/>
            <pc:sldMk cId="0" sldId="257"/>
            <ac:picMk id="2" creationId="{89A880A2-6F87-682B-A3B4-A4AAC74C3F19}"/>
          </ac:picMkLst>
        </pc:picChg>
        <pc:picChg chg="mod">
          <ac:chgData name="Karin Masters (SNM)" userId="S::kmasters@stnm.org.uk::ce8c5a24-26c0-4d81-ba74-8669a5dcacee" providerId="AD" clId="Web-{3BF1C00B-6906-903B-4985-5B319482F928}" dt="2026-07-22T09:23:05.188" v="2" actId="14100"/>
          <ac:picMkLst>
            <pc:docMk/>
            <pc:sldMk cId="0" sldId="257"/>
            <ac:picMk id="3080" creationId="{5F30FEBF-EA8B-E83B-2640-71E68E441FC1}"/>
          </ac:picMkLst>
        </pc:picChg>
      </pc:sldChg>
    </pc:docChg>
  </pc:docChgLst>
  <pc:docChgLst>
    <pc:chgData name="Karin Masters (SNM)" userId="S::kmasters@stnm.org.uk::ce8c5a24-26c0-4d81-ba74-8669a5dcacee" providerId="AD" clId="Web-{CC22DE08-A82E-27D2-1D5B-583D0E37342F}"/>
    <pc:docChg chg="modSld">
      <pc:chgData name="Karin Masters (SNM)" userId="S::kmasters@stnm.org.uk::ce8c5a24-26c0-4d81-ba74-8669a5dcacee" providerId="AD" clId="Web-{CC22DE08-A82E-27D2-1D5B-583D0E37342F}" dt="2026-07-22T09:31:52.026" v="1" actId="14100"/>
      <pc:docMkLst>
        <pc:docMk/>
      </pc:docMkLst>
      <pc:sldChg chg="addSp modSp">
        <pc:chgData name="Karin Masters (SNM)" userId="S::kmasters@stnm.org.uk::ce8c5a24-26c0-4d81-ba74-8669a5dcacee" providerId="AD" clId="Web-{CC22DE08-A82E-27D2-1D5B-583D0E37342F}" dt="2026-07-22T09:31:52.026" v="1" actId="14100"/>
        <pc:sldMkLst>
          <pc:docMk/>
          <pc:sldMk cId="0" sldId="274"/>
        </pc:sldMkLst>
        <pc:picChg chg="add mod">
          <ac:chgData name="Karin Masters (SNM)" userId="S::kmasters@stnm.org.uk::ce8c5a24-26c0-4d81-ba74-8669a5dcacee" providerId="AD" clId="Web-{CC22DE08-A82E-27D2-1D5B-583D0E37342F}" dt="2026-07-22T09:31:52.026" v="1" actId="14100"/>
          <ac:picMkLst>
            <pc:docMk/>
            <pc:sldMk cId="0" sldId="274"/>
            <ac:picMk id="2" creationId="{F0F105E2-FA31-02B2-DDE9-5ACFC8B0EB8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77F51D-AA59-AEFC-7B15-8D2E96A3D2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0BDCAC9-0AD9-D35F-4FA3-153302BADB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F61EA55-5C45-831B-C96A-E74A6A8F3E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09376D-0544-4671-868B-497C606129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7818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3717A41-57C6-7F67-17A0-3D4CDC2D1B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A867870-C05E-DDA8-C16A-A3C39D464E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226A5E2-608A-D469-1591-1D7FC245F4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E2D29F-32B9-4824-927D-70224A2BF21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623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AE04DF3-873F-B7D1-B79F-1CC4E7AE9C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CEE704-8E93-F63E-7C4C-73637789B8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FC8C062-5B51-EE5C-2F2F-3E1B4CE4C9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86901D-8D68-428D-AE63-EB4BAB3023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2864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550033-6F59-9632-03FA-8C1188FC3C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E0B9E3-044B-51AA-3E31-8BC4E66F1D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56CEFD-DFA3-0281-6D1A-2D09334FBD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EAF821-154E-4CE7-979D-5FA92CEE080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4812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4200408-41C9-2DE2-200E-B59BE15B3C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E79F8DC-08F1-57A0-C4FF-0268D63562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C2E415D-4A1B-A48C-1ECC-6E5A8F250A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527C4F-F28B-474A-AD9E-A5E9BCC522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9121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0DB8077-EC51-D2D1-8E5C-5D271F6E3D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A5E1E04-FED6-EAC5-6D9A-FE68FC96AB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A7C3B1D-CE0A-9877-DE95-E8AFE509A7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0FB9DB-CD2E-4AD8-99E5-158153D55D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99256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80FE3DE-C968-8E33-5342-7B782478AD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71BC7C0-5523-2634-3F8B-933DF9D97C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0208031-B5C1-0348-9D91-28DF5E6FFF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5CB9AB-29AB-4AEE-8C5D-1083C5950B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90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61EBC4-7E1C-7298-A25A-2031AE2522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B2EE45-D347-889F-DC32-A29B0EAE5B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78D51E-2A83-8909-AD92-E682DAF7DC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E10F43-B9B3-41B2-8C47-2FFD11FE72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130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4448A2-333B-D009-222C-D9C015FEDD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8C1925-F252-B4A2-FEFD-69ACD63A71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F76310-8FEF-742A-AE75-C381591310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876E4E-D0E4-444F-8674-8D7FC33FE0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2333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F277531-1770-AC4F-EF0C-763B508532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50F181E-E49B-DE06-DB0E-3604E18B55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8F3F26E-294C-38C7-8B21-C0F595F087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6D39CD-4166-48DE-81C9-7C7219AFB5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3165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ACBDB95-3B62-BB63-71DD-D8E83F70E2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15F401-0181-7E68-A0F4-A3A197212E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57BF024-AA09-BB68-CFC7-2372C79D06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75F9AD-C21C-4CC4-972F-8CC12E0B570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4833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D456928-2FD0-8FA5-87D1-3B6D815B06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41E51D4-7F82-A842-23FB-016A8FEC06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967CC43-F6AF-C097-CF9E-06F479DFDF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830662-9F27-4F93-860E-FB445F9304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5549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4180EC7-021B-E55A-7C08-6B96BAC1F4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AF210A8-E80E-A535-732F-D6AF08F6A8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C9BEBCDA-55EF-93F8-5CD8-933CAC32D90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59BEDB4-5C93-E40C-00BC-557E8FA9F7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9DC2C75-E55A-5AA3-8003-7D023D00344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748E92D-8653-49FA-8149-7ECFFA8992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A3B6BD1C-3154-B360-8D3A-894834C863E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260350"/>
            <a:ext cx="7772400" cy="1470025"/>
          </a:xfrm>
        </p:spPr>
        <p:txBody>
          <a:bodyPr anchor="ctr"/>
          <a:lstStyle/>
          <a:p>
            <a:pPr eaLnBrk="1" hangingPunct="1"/>
            <a:br>
              <a:rPr lang="en-GB" altLang="en-US" sz="4800">
                <a:latin typeface="SassoonCRInfant" pitchFamily="2" charset="0"/>
              </a:rPr>
            </a:br>
            <a:r>
              <a:rPr lang="en-GB" altLang="en-US" sz="3600">
                <a:latin typeface="SassoonCRInfant" pitchFamily="2" charset="0"/>
              </a:rPr>
              <a:t>In September I will be going to St Nicolas and St Mary </a:t>
            </a:r>
            <a:br>
              <a:rPr lang="en-GB" altLang="en-US" sz="3600">
                <a:latin typeface="SassoonCRInfant" pitchFamily="2" charset="0"/>
              </a:rPr>
            </a:br>
            <a:r>
              <a:rPr lang="en-GB" altLang="en-US" sz="3600">
                <a:latin typeface="SassoonCRInfant" pitchFamily="2" charset="0"/>
              </a:rPr>
              <a:t>Primary School.</a:t>
            </a:r>
            <a:r>
              <a:rPr lang="en-GB" altLang="en-US" sz="2800"/>
              <a:t> </a:t>
            </a:r>
            <a:endParaRPr lang="en-GB" altLang="en-US" sz="4000"/>
          </a:p>
        </p:txBody>
      </p:sp>
      <p:pic>
        <p:nvPicPr>
          <p:cNvPr id="2051" name="Picture 4" descr="StNMlogM">
            <a:extLst>
              <a:ext uri="{FF2B5EF4-FFF2-40B4-BE49-F238E27FC236}">
                <a16:creationId xmlns:a16="http://schemas.microsoft.com/office/drawing/2014/main" id="{542A96FE-47E3-6D1C-F4D8-A18F36BD32EC}"/>
              </a:ext>
            </a:extLst>
          </p:cNvPr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97200" y="2420938"/>
            <a:ext cx="2855913" cy="2835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Rectangle 2">
            <a:extLst>
              <a:ext uri="{FF2B5EF4-FFF2-40B4-BE49-F238E27FC236}">
                <a16:creationId xmlns:a16="http://schemas.microsoft.com/office/drawing/2014/main" id="{D9B38AE5-9943-6095-D3AB-BE476D9347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008563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en-GB" altLang="en-US" sz="4800">
                <a:solidFill>
                  <a:schemeClr val="tx2"/>
                </a:solidFill>
                <a:latin typeface="SassoonCRInfant" pitchFamily="2" charset="0"/>
              </a:rPr>
            </a:br>
            <a:r>
              <a:rPr lang="en-GB" altLang="en-US" sz="4800">
                <a:solidFill>
                  <a:schemeClr val="tx2"/>
                </a:solidFill>
                <a:latin typeface="SassoonCRInfant" pitchFamily="2" charset="0"/>
              </a:rPr>
              <a:t>I will be in Blue whales class.</a:t>
            </a:r>
            <a:endParaRPr lang="en-GB" altLang="en-US" sz="4000">
              <a:solidFill>
                <a:schemeClr val="tx2"/>
              </a:solidFill>
            </a:endParaRPr>
          </a:p>
        </p:txBody>
      </p:sp>
      <p:pic>
        <p:nvPicPr>
          <p:cNvPr id="2053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641570DD-E444-397C-FA18-E985BCD5B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427663"/>
            <a:ext cx="15525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BD67AD69-776A-C43E-382F-232EFFBD452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3496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>
                <a:latin typeface="SassoonCRInfant" pitchFamily="2" charset="0"/>
              </a:rPr>
              <a:t>My Class Teachers will be...</a:t>
            </a:r>
          </a:p>
        </p:txBody>
      </p:sp>
      <p:sp>
        <p:nvSpPr>
          <p:cNvPr id="3075" name="Rectangle 4">
            <a:extLst>
              <a:ext uri="{FF2B5EF4-FFF2-40B4-BE49-F238E27FC236}">
                <a16:creationId xmlns:a16="http://schemas.microsoft.com/office/drawing/2014/main" id="{3B5FCFE3-E05F-CACE-95D1-034EA7742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3" y="4281488"/>
            <a:ext cx="282416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latin typeface="SassoonCRInfant"/>
              </a:rPr>
              <a:t>Mrs Allier</a:t>
            </a:r>
            <a:endParaRPr lang="en-GB" altLang="en-US" sz="400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96E0FB5F-007F-C0B3-DB9C-9F6A651EF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4281488"/>
            <a:ext cx="24479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latin typeface="SassoonCRInfant" pitchFamily="2" charset="0"/>
              </a:rPr>
              <a:t>Mrs Wren</a:t>
            </a:r>
          </a:p>
        </p:txBody>
      </p:sp>
      <p:pic>
        <p:nvPicPr>
          <p:cNvPr id="3077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FACD2A6D-0D5B-21A5-5C28-EBB90194A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5600"/>
            <a:ext cx="164782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39FC64F7-0E5C-75F3-82DF-2B16848D5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334963"/>
            <a:ext cx="1647825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" descr="Screen Clipping">
            <a:extLst>
              <a:ext uri="{FF2B5EF4-FFF2-40B4-BE49-F238E27FC236}">
                <a16:creationId xmlns:a16="http://schemas.microsoft.com/office/drawing/2014/main" id="{5F30FEBF-EA8B-E83B-2640-71E68E441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2274888"/>
            <a:ext cx="154305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9A880A2-6F87-682B-A3B4-A4AAC74C3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074" y="2192792"/>
            <a:ext cx="1419225" cy="18192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>
            <a:extLst>
              <a:ext uri="{FF2B5EF4-FFF2-40B4-BE49-F238E27FC236}">
                <a16:creationId xmlns:a16="http://schemas.microsoft.com/office/drawing/2014/main" id="{3E2C88E0-ECB2-294A-D5D5-B1EA35A73C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76250"/>
            <a:ext cx="53292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4000">
                <a:latin typeface="SassoonCRInfant"/>
              </a:rPr>
              <a:t>This is my Teaching Assistant.</a:t>
            </a:r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D5F8CEC0-5F07-5892-8C82-94AEEBD80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5634" y="4586288"/>
            <a:ext cx="301625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GB" altLang="en-US" sz="4000" b="1">
                <a:solidFill>
                  <a:schemeClr val="tx2"/>
                </a:solidFill>
                <a:latin typeface="Gill Sans MT"/>
              </a:rPr>
              <a:t>Miss Simmons</a:t>
            </a:r>
            <a:endParaRPr lang="en-GB" altLang="en-US" sz="4000" b="1">
              <a:solidFill>
                <a:schemeClr val="tx2"/>
              </a:solidFill>
              <a:latin typeface="Gill Sans MT" panose="020B0502020104020203" pitchFamily="34" charset="0"/>
            </a:endParaRPr>
          </a:p>
        </p:txBody>
      </p:sp>
      <p:pic>
        <p:nvPicPr>
          <p:cNvPr id="4102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7A4F6AB3-0805-B1D2-8A9B-57CF7DDCB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5600"/>
            <a:ext cx="164782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DE74CFB0-00A7-8595-F849-D438B5CB2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334963"/>
            <a:ext cx="1647825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0F105E2-FA31-02B2-DDE9-5ACFC8B0E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997" y="1999570"/>
            <a:ext cx="1813378" cy="23581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32BD4D9-3C81-40FF-6269-2D6722ADFA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School Uniform</a:t>
            </a:r>
          </a:p>
        </p:txBody>
      </p:sp>
      <p:pic>
        <p:nvPicPr>
          <p:cNvPr id="5123" name="Picture 7" descr="IMG_1334">
            <a:extLst>
              <a:ext uri="{FF2B5EF4-FFF2-40B4-BE49-F238E27FC236}">
                <a16:creationId xmlns:a16="http://schemas.microsoft.com/office/drawing/2014/main" id="{2C9393B5-0037-AAA0-53E1-7A7B1060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1666875"/>
            <a:ext cx="1674813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8" descr="IMG_1335">
            <a:extLst>
              <a:ext uri="{FF2B5EF4-FFF2-40B4-BE49-F238E27FC236}">
                <a16:creationId xmlns:a16="http://schemas.microsoft.com/office/drawing/2014/main" id="{D15F3E26-048C-5D70-F557-CD5379C0C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4592638"/>
            <a:ext cx="167481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8" descr="IMG_1332">
            <a:extLst>
              <a:ext uri="{FF2B5EF4-FFF2-40B4-BE49-F238E27FC236}">
                <a16:creationId xmlns:a16="http://schemas.microsoft.com/office/drawing/2014/main" id="{A51C7C15-BC2E-C2D7-B129-9D87F7A9A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1666875"/>
            <a:ext cx="162083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9" descr="IMG_1333">
            <a:extLst>
              <a:ext uri="{FF2B5EF4-FFF2-40B4-BE49-F238E27FC236}">
                <a16:creationId xmlns:a16="http://schemas.microsoft.com/office/drawing/2014/main" id="{0B371635-3B56-FA67-0D68-58A9D4953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4144963"/>
            <a:ext cx="1736725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2946F153-7829-2CEB-C52E-B2AE09B37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5" y="404813"/>
            <a:ext cx="8229600" cy="1143000"/>
          </a:xfrm>
        </p:spPr>
        <p:txBody>
          <a:bodyPr/>
          <a:lstStyle/>
          <a:p>
            <a:r>
              <a:rPr lang="en-GB" altLang="en-US">
                <a:latin typeface="SassoonCRInfant" pitchFamily="2" charset="0"/>
              </a:rPr>
              <a:t>This is how I will come into school in the mornings. </a:t>
            </a:r>
          </a:p>
        </p:txBody>
      </p:sp>
      <p:pic>
        <p:nvPicPr>
          <p:cNvPr id="6147" name="Picture 3">
            <a:extLst>
              <a:ext uri="{FF2B5EF4-FFF2-40B4-BE49-F238E27FC236}">
                <a16:creationId xmlns:a16="http://schemas.microsoft.com/office/drawing/2014/main" id="{CAE3359E-38EF-EA92-4B12-D4B0F4C8D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1773238"/>
            <a:ext cx="3005138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4">
            <a:extLst>
              <a:ext uri="{FF2B5EF4-FFF2-40B4-BE49-F238E27FC236}">
                <a16:creationId xmlns:a16="http://schemas.microsoft.com/office/drawing/2014/main" id="{FEEE7738-F19D-97CB-61CB-1E4214763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9817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Through the gate and across the playground.  </a:t>
            </a:r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8F380AF4-BF7F-A736-A2F6-C9D64FBE5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38" y="2462213"/>
            <a:ext cx="2916237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6">
            <a:extLst>
              <a:ext uri="{FF2B5EF4-FFF2-40B4-BE49-F238E27FC236}">
                <a16:creationId xmlns:a16="http://schemas.microsoft.com/office/drawing/2014/main" id="{DA763A1B-4332-BCA4-D9FD-8F2818B04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4888" y="20574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Into the outside area.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id="{E5047337-8423-4B51-D3C9-A198E88AF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273425" cy="436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>
            <a:extLst>
              <a:ext uri="{FF2B5EF4-FFF2-40B4-BE49-F238E27FC236}">
                <a16:creationId xmlns:a16="http://schemas.microsoft.com/office/drawing/2014/main" id="{7071344C-986F-311F-5C8A-016640C9F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797425"/>
            <a:ext cx="81359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I go up the ramp and…                                          then I’m in my classroom! </a:t>
            </a:r>
          </a:p>
        </p:txBody>
      </p:sp>
      <p:pic>
        <p:nvPicPr>
          <p:cNvPr id="7172" name="Picture 5">
            <a:extLst>
              <a:ext uri="{FF2B5EF4-FFF2-40B4-BE49-F238E27FC236}">
                <a16:creationId xmlns:a16="http://schemas.microsoft.com/office/drawing/2014/main" id="{00BF27F0-7464-2E3E-6D46-45692FDE75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333375"/>
            <a:ext cx="318611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1" descr="IMG_0080">
            <a:extLst>
              <a:ext uri="{FF2B5EF4-FFF2-40B4-BE49-F238E27FC236}">
                <a16:creationId xmlns:a16="http://schemas.microsoft.com/office/drawing/2014/main" id="{7C793D77-C4A1-25A7-EEF2-17131DF7A03B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1277938"/>
            <a:ext cx="1833563" cy="24447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2">
            <a:extLst>
              <a:ext uri="{FF2B5EF4-FFF2-40B4-BE49-F238E27FC236}">
                <a16:creationId xmlns:a16="http://schemas.microsoft.com/office/drawing/2014/main" id="{B782F839-2DBD-73A6-C053-B1393518C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2428875"/>
            <a:ext cx="261302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">
            <a:extLst>
              <a:ext uri="{FF2B5EF4-FFF2-40B4-BE49-F238E27FC236}">
                <a16:creationId xmlns:a16="http://schemas.microsoft.com/office/drawing/2014/main" id="{7FF6D5CF-EF50-867D-ECA6-F4138A6A6A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011363"/>
            <a:ext cx="345757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Rectangle 6">
            <a:extLst>
              <a:ext uri="{FF2B5EF4-FFF2-40B4-BE49-F238E27FC236}">
                <a16:creationId xmlns:a16="http://schemas.microsoft.com/office/drawing/2014/main" id="{E2875DAF-B591-FC92-F428-3C8B7A6D4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5876925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2"/>
                </a:solidFill>
                <a:latin typeface="SassoonCRInfant" pitchFamily="2" charset="0"/>
              </a:rPr>
              <a:t>There are lots of fun things to do in my classroom. </a:t>
            </a:r>
            <a:br>
              <a:rPr lang="en-GB" altLang="en-US" sz="4000">
                <a:solidFill>
                  <a:schemeClr val="tx2"/>
                </a:solidFill>
                <a:latin typeface="SassoonCRInfant" pitchFamily="2" charset="0"/>
              </a:rPr>
            </a:br>
            <a:endParaRPr lang="en-GB" altLang="en-US" sz="4000">
              <a:solidFill>
                <a:schemeClr val="tx2"/>
              </a:solidFill>
              <a:latin typeface="SassoonCRInfant" pitchFamily="2" charset="0"/>
            </a:endParaRPr>
          </a:p>
        </p:txBody>
      </p:sp>
      <p:pic>
        <p:nvPicPr>
          <p:cNvPr id="8198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2C9089A9-5B21-3BE4-4F26-0DC950FA5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03188"/>
            <a:ext cx="1647825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6739CB8-70BC-7130-7DFC-80CBA8536266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684213" y="0"/>
            <a:ext cx="8229600" cy="1557338"/>
          </a:xfrm>
        </p:spPr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Sometimes I can play in the outside area. </a:t>
            </a:r>
          </a:p>
        </p:txBody>
      </p:sp>
      <p:pic>
        <p:nvPicPr>
          <p:cNvPr id="9219" name="Picture 12" descr="Picture 013">
            <a:extLst>
              <a:ext uri="{FF2B5EF4-FFF2-40B4-BE49-F238E27FC236}">
                <a16:creationId xmlns:a16="http://schemas.microsoft.com/office/drawing/2014/main" id="{055B1849-4201-403E-57E5-F9DB3137CFA3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" y="4260850"/>
            <a:ext cx="2233613" cy="1674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0" name="Picture 13" descr="whale class 034">
            <a:extLst>
              <a:ext uri="{FF2B5EF4-FFF2-40B4-BE49-F238E27FC236}">
                <a16:creationId xmlns:a16="http://schemas.microsoft.com/office/drawing/2014/main" id="{43C9E6C3-5E2B-3D3E-A426-B72DEDF8A5B7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4005263"/>
            <a:ext cx="2916238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21" name="Picture 21" descr="mrs bz 031">
            <a:extLst>
              <a:ext uri="{FF2B5EF4-FFF2-40B4-BE49-F238E27FC236}">
                <a16:creationId xmlns:a16="http://schemas.microsoft.com/office/drawing/2014/main" id="{5E03302B-925E-BFB4-C35C-0A953212D5A8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412875"/>
            <a:ext cx="2914650" cy="21859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25" descr="grey whales 002">
            <a:extLst>
              <a:ext uri="{FF2B5EF4-FFF2-40B4-BE49-F238E27FC236}">
                <a16:creationId xmlns:a16="http://schemas.microsoft.com/office/drawing/2014/main" id="{D721DE02-E11B-96F6-41E2-DFE37A443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1077913"/>
            <a:ext cx="2195512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0C0D7849-5D80-A8C2-C8A8-59CFF3917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695325"/>
            <a:ext cx="122396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5EBCFF3F-951C-EEF3-DBBA-A1918F1B5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79463"/>
            <a:ext cx="122396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D7FE3235-6B73-3C37-D75E-EF41D33440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My jobs to do in the morning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66E7E61F-4AE8-956F-9FF3-5CE3F9F5618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557338"/>
            <a:ext cx="4171950" cy="1727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Blue Whales put their lunch boxes on the shelf below their pegs.  Gray Whales put them in a clear box.</a:t>
            </a:r>
          </a:p>
          <a:p>
            <a:pPr algn="ctr" eaLnBrk="1" hangingPunct="1">
              <a:buFontTx/>
              <a:buNone/>
            </a:pPr>
            <a:endParaRPr lang="en-GB" altLang="en-US" sz="2800">
              <a:latin typeface="SassoonCRInfant" pitchFamily="2" charset="0"/>
            </a:endParaRPr>
          </a:p>
        </p:txBody>
      </p:sp>
      <p:sp>
        <p:nvSpPr>
          <p:cNvPr id="10244" name="Rectangle 6">
            <a:extLst>
              <a:ext uri="{FF2B5EF4-FFF2-40B4-BE49-F238E27FC236}">
                <a16:creationId xmlns:a16="http://schemas.microsoft.com/office/drawing/2014/main" id="{7273C22B-D4AD-81C5-B487-8CC3E605CB1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417638"/>
            <a:ext cx="4038600" cy="33797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You put your book bag in the animal boxes every day.</a:t>
            </a:r>
          </a:p>
          <a:p>
            <a:pPr eaLnBrk="1" hangingPunct="1">
              <a:buFontTx/>
              <a:buNone/>
            </a:pPr>
            <a:endParaRPr lang="en-GB" altLang="en-US" sz="2400">
              <a:latin typeface="SassoonCRInfant" pitchFamily="2" charset="0"/>
            </a:endParaRPr>
          </a:p>
          <a:p>
            <a:pPr eaLnBrk="1" hangingPunct="1">
              <a:buFontTx/>
              <a:buNone/>
            </a:pPr>
            <a:endParaRPr lang="en-US" altLang="en-US" sz="2800">
              <a:latin typeface="SassoonCRInfant" pitchFamily="2" charset="0"/>
            </a:endParaRPr>
          </a:p>
          <a:p>
            <a:pPr eaLnBrk="1" hangingPunct="1">
              <a:buFontTx/>
              <a:buNone/>
            </a:pPr>
            <a:endParaRPr lang="en-US" altLang="en-US" sz="2800">
              <a:latin typeface="SassoonCRInfant" pitchFamily="2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2800">
                <a:latin typeface="SassoonCRInfant" pitchFamily="2" charset="0"/>
              </a:rPr>
              <a:t>   </a:t>
            </a:r>
            <a:r>
              <a:rPr lang="en-US" altLang="en-US" sz="2400">
                <a:latin typeface="SassoonCRInfant" pitchFamily="2" charset="0"/>
              </a:rPr>
              <a:t>You put your water bottle  </a:t>
            </a:r>
          </a:p>
          <a:p>
            <a:pPr algn="ctr" eaLnBrk="1" hangingPunct="1">
              <a:buFontTx/>
              <a:buNone/>
            </a:pPr>
            <a:r>
              <a:rPr lang="en-US" altLang="en-US" sz="2400">
                <a:latin typeface="SassoonCRInfant" pitchFamily="2" charset="0"/>
              </a:rPr>
              <a:t>   in the boxes provided.   </a:t>
            </a:r>
            <a:endParaRPr lang="en-GB" altLang="en-US" sz="2400">
              <a:latin typeface="SassoonCRInfant" pitchFamily="2" charset="0"/>
            </a:endParaRPr>
          </a:p>
        </p:txBody>
      </p:sp>
      <p:pic>
        <p:nvPicPr>
          <p:cNvPr id="10245" name="Picture 10" descr="IMG_1341">
            <a:extLst>
              <a:ext uri="{FF2B5EF4-FFF2-40B4-BE49-F238E27FC236}">
                <a16:creationId xmlns:a16="http://schemas.microsoft.com/office/drawing/2014/main" id="{1D4B8069-C878-A9E1-A69B-E2DD2ABD9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52675"/>
            <a:ext cx="1706563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5" descr="Image result for lunch box">
            <a:extLst>
              <a:ext uri="{FF2B5EF4-FFF2-40B4-BE49-F238E27FC236}">
                <a16:creationId xmlns:a16="http://schemas.microsoft.com/office/drawing/2014/main" id="{8B1F27E7-F882-8921-055A-EA1628F62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3062288"/>
            <a:ext cx="124777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3" descr="Image result for water bottles">
            <a:extLst>
              <a:ext uri="{FF2B5EF4-FFF2-40B4-BE49-F238E27FC236}">
                <a16:creationId xmlns:a16="http://schemas.microsoft.com/office/drawing/2014/main" id="{D2501247-3E2E-15D7-242A-E7482B65C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803775"/>
            <a:ext cx="187325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5" descr="Image result for biff and chip books">
            <a:extLst>
              <a:ext uri="{FF2B5EF4-FFF2-40B4-BE49-F238E27FC236}">
                <a16:creationId xmlns:a16="http://schemas.microsoft.com/office/drawing/2014/main" id="{974C7A8E-BD3E-C653-FB4F-10C4C05A0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746625"/>
            <a:ext cx="17462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7">
            <a:extLst>
              <a:ext uri="{FF2B5EF4-FFF2-40B4-BE49-F238E27FC236}">
                <a16:creationId xmlns:a16="http://schemas.microsoft.com/office/drawing/2014/main" id="{B11542B7-9D41-D0B2-E601-A314A9A94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038" y="4486275"/>
            <a:ext cx="30972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When you take reading books home in October you need to change them at least once a week and put them in your book bag.</a:t>
            </a:r>
          </a:p>
        </p:txBody>
      </p:sp>
      <p:pic>
        <p:nvPicPr>
          <p:cNvPr id="10250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92DCA5D6-C68B-2AFE-E1A7-60A03F025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57175"/>
            <a:ext cx="1223962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6210FA6C-27C6-4324-D958-EFB35955C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161925"/>
            <a:ext cx="122396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825A23E-40A5-DECD-E3CF-266937C081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>
                <a:latin typeface="SassoonCRInfant" pitchFamily="2" charset="0"/>
              </a:rPr>
              <a:t>Where I hang up my coat and PE Kit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8C72FFBD-B82F-53E8-0717-B0521A2A7B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/>
              <a:t>  Gray Whale Class 		Blue Whale Class</a:t>
            </a:r>
          </a:p>
        </p:txBody>
      </p:sp>
      <p:pic>
        <p:nvPicPr>
          <p:cNvPr id="11268" name="Picture 4" descr="DSCN0480">
            <a:extLst>
              <a:ext uri="{FF2B5EF4-FFF2-40B4-BE49-F238E27FC236}">
                <a16:creationId xmlns:a16="http://schemas.microsoft.com/office/drawing/2014/main" id="{D95F573B-B1AB-107C-06A6-6E00DA5BA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276475"/>
            <a:ext cx="3671888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8" descr="IMG_0077">
            <a:extLst>
              <a:ext uri="{FF2B5EF4-FFF2-40B4-BE49-F238E27FC236}">
                <a16:creationId xmlns:a16="http://schemas.microsoft.com/office/drawing/2014/main" id="{1E36C0B6-0DB0-B776-8465-C144E64A8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565400"/>
            <a:ext cx="4033837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D2B40A4A-5CD0-C93C-4DED-A30E10FD9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57175"/>
            <a:ext cx="1223962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C7063F72-19D6-F3E2-D908-DACC50A70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57175"/>
            <a:ext cx="1223962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877D01D-2362-0095-A348-7D1D640222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813" y="63658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>
                <a:solidFill>
                  <a:srgbClr val="FF6600"/>
                </a:solidFill>
                <a:latin typeface="SassoonCRInfant" pitchFamily="2" charset="0"/>
              </a:rPr>
              <a:t>Snack Time</a:t>
            </a:r>
            <a:br>
              <a:rPr lang="en-GB" altLang="en-US" sz="4000">
                <a:solidFill>
                  <a:srgbClr val="FF6600"/>
                </a:solidFill>
                <a:latin typeface="SassoonCRInfant" pitchFamily="2" charset="0"/>
              </a:rPr>
            </a:br>
            <a:endParaRPr lang="en-GB" altLang="en-US" sz="3200">
              <a:solidFill>
                <a:srgbClr val="FF6600"/>
              </a:solidFill>
              <a:latin typeface="SassoonCRInfant" pitchFamily="2" charset="0"/>
            </a:endParaRPr>
          </a:p>
        </p:txBody>
      </p:sp>
      <p:sp>
        <p:nvSpPr>
          <p:cNvPr id="12291" name="Text Box 12">
            <a:extLst>
              <a:ext uri="{FF2B5EF4-FFF2-40B4-BE49-F238E27FC236}">
                <a16:creationId xmlns:a16="http://schemas.microsoft.com/office/drawing/2014/main" id="{4161172A-F417-CCB8-C9B1-F174F0FA7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024063"/>
            <a:ext cx="7027862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We have access to fruit and milk every day.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Please remember to bring in your named water bottles.</a:t>
            </a:r>
          </a:p>
        </p:txBody>
      </p:sp>
      <p:sp>
        <p:nvSpPr>
          <p:cNvPr id="12292" name="TextBox 5">
            <a:extLst>
              <a:ext uri="{FF2B5EF4-FFF2-40B4-BE49-F238E27FC236}">
                <a16:creationId xmlns:a16="http://schemas.microsoft.com/office/drawing/2014/main" id="{04179176-3CB1-E14D-CE99-D0BEA791D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3335338"/>
            <a:ext cx="67325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We have different fruit or vegetable each day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including carrots, raisins, apples, tomatoes, bananas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SassoonCRInfant" pitchFamily="2" charset="0"/>
              </a:rPr>
              <a:t>and pears.</a:t>
            </a:r>
          </a:p>
        </p:txBody>
      </p:sp>
      <p:pic>
        <p:nvPicPr>
          <p:cNvPr id="12293" name="Picture 9" descr="Image result for green milk carton with cow on">
            <a:extLst>
              <a:ext uri="{FF2B5EF4-FFF2-40B4-BE49-F238E27FC236}">
                <a16:creationId xmlns:a16="http://schemas.microsoft.com/office/drawing/2014/main" id="{681264E8-89AD-DA76-1B21-F438E4EAD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66688"/>
            <a:ext cx="2082800" cy="208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1" descr="Image result for snack time fruit and veg">
            <a:extLst>
              <a:ext uri="{FF2B5EF4-FFF2-40B4-BE49-F238E27FC236}">
                <a16:creationId xmlns:a16="http://schemas.microsoft.com/office/drawing/2014/main" id="{F7539608-9827-75EA-4875-E1DE52BA1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6" r="2130"/>
          <a:stretch>
            <a:fillRect/>
          </a:stretch>
        </p:blipFill>
        <p:spPr bwMode="auto">
          <a:xfrm>
            <a:off x="3348038" y="4365625"/>
            <a:ext cx="38877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85FADA5C-1717-3A5F-2901-27E9259A5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57175"/>
            <a:ext cx="2362200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9BDF47D7-3FCD-D4D2-727F-36B1C52752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SassoonCRInfant" pitchFamily="2" charset="0"/>
              </a:rPr>
              <a:t>Toilets </a:t>
            </a:r>
          </a:p>
        </p:txBody>
      </p:sp>
      <p:sp>
        <p:nvSpPr>
          <p:cNvPr id="13315" name="TextBox 1">
            <a:extLst>
              <a:ext uri="{FF2B5EF4-FFF2-40B4-BE49-F238E27FC236}">
                <a16:creationId xmlns:a16="http://schemas.microsoft.com/office/drawing/2014/main" id="{4D4C8EC4-B047-7717-3C22-7F35FEE42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484313"/>
            <a:ext cx="6553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CRInfant" pitchFamily="2" charset="0"/>
              </a:rPr>
              <a:t>We have a toilet in each classroom that you can use anytime throughout the day. 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F0260E27-FF1D-B929-2BB1-8E666C190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2495550"/>
            <a:ext cx="5581650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1EE3BB7C-248D-1290-48BE-C08D80C3ED0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1773238"/>
            <a:ext cx="7772400" cy="1470025"/>
          </a:xfrm>
        </p:spPr>
        <p:txBody>
          <a:bodyPr anchor="ctr"/>
          <a:lstStyle/>
          <a:p>
            <a:pPr algn="l" eaLnBrk="1" hangingPunct="1"/>
            <a:r>
              <a:rPr lang="en-GB" altLang="en-US">
                <a:solidFill>
                  <a:schemeClr val="accent2"/>
                </a:solidFill>
                <a:latin typeface="SassoonCRInfant" pitchFamily="2" charset="0"/>
              </a:rPr>
              <a:t>We hope you have a fantastic summer and we look forward to meeting and getting to know you in September.</a:t>
            </a:r>
          </a:p>
        </p:txBody>
      </p:sp>
      <p:pic>
        <p:nvPicPr>
          <p:cNvPr id="15363" name="Picture 4" descr="Free Whale Cliparts, Download Free Clip Art, Free Clip Art on ...">
            <a:extLst>
              <a:ext uri="{FF2B5EF4-FFF2-40B4-BE49-F238E27FC236}">
                <a16:creationId xmlns:a16="http://schemas.microsoft.com/office/drawing/2014/main" id="{4DBB9AD4-C90B-F253-C192-F613F8F68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988" y="5229225"/>
            <a:ext cx="2884487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LongProperties xmlns="http://schemas.microsoft.com/office/2006/metadata/longProperties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780E7E2D-ADB4-4A5C-B9E0-024F2B374F84}"/>
</file>

<file path=customXml/itemProps2.xml><?xml version="1.0" encoding="utf-8"?>
<ds:datastoreItem xmlns:ds="http://schemas.openxmlformats.org/officeDocument/2006/customXml" ds:itemID="{66A9A63A-F1AA-4744-B797-40FD87028E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CBD8F0-29E4-4B40-A0FD-0A62D48CA406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EAD38EFB-0E87-409F-8940-BA852E2252E4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Default Design</vt:lpstr>
      <vt:lpstr> In September I will be going to St Nicolas and St Mary  Primary School. </vt:lpstr>
      <vt:lpstr>My Class Teachers will be...</vt:lpstr>
      <vt:lpstr>PowerPoint Presentation</vt:lpstr>
      <vt:lpstr>School Uniform</vt:lpstr>
      <vt:lpstr>This is how I will come into school in the mornings. </vt:lpstr>
      <vt:lpstr>PowerPoint Presentation</vt:lpstr>
      <vt:lpstr>PowerPoint Presentation</vt:lpstr>
      <vt:lpstr>Sometimes I can play in the outside area. </vt:lpstr>
      <vt:lpstr>My jobs to do in the morning</vt:lpstr>
      <vt:lpstr>Where I hang up my coat and PE Kit</vt:lpstr>
      <vt:lpstr>Snack Time </vt:lpstr>
      <vt:lpstr>Toilets </vt:lpstr>
      <vt:lpstr>We hope you have a fantastic summer and we look forward to meeting and getting to know you in September.</vt:lpstr>
    </vt:vector>
  </TitlesOfParts>
  <Company>WSCC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Nicolas and St Mary Primary School</dc:title>
  <dc:creator>User</dc:creator>
  <cp:revision>5</cp:revision>
  <cp:lastPrinted>2020-07-09T10:11:40Z</cp:lastPrinted>
  <dcterms:created xsi:type="dcterms:W3CDTF">2011-06-28T17:16:08Z</dcterms:created>
  <dcterms:modified xsi:type="dcterms:W3CDTF">2026-07-22T09:31:58Z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H Wing</vt:lpwstr>
  </property>
  <property fmtid="{D5CDD505-2E9C-101B-9397-08002B2CF9AE}" pid="3" name="Order">
    <vt:r8>1086800</vt:r8>
  </property>
  <property fmtid="{D5CDD505-2E9C-101B-9397-08002B2CF9AE}" pid="4" name="display_urn:schemas-microsoft-com:office:office#Author">
    <vt:lpwstr>H Wing</vt:lpwstr>
  </property>
  <property fmtid="{D5CDD505-2E9C-101B-9397-08002B2CF9AE}" pid="5" name="ContentTypeId">
    <vt:lpwstr>0x010100775BB138AEF1C842A5688C3058C0B717</vt:lpwstr>
  </property>
  <property fmtid="{D5CDD505-2E9C-101B-9397-08002B2CF9AE}" pid="6" name="Staff Category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  <property fmtid="{D5CDD505-2E9C-101B-9397-08002B2CF9AE}" pid="15" name="Staff_x0020_Category">
    <vt:lpwstr/>
  </property>
  <property fmtid="{D5CDD505-2E9C-101B-9397-08002B2CF9AE}" pid="16" name="MediaServiceImageTags">
    <vt:lpwstr/>
  </property>
</Properties>
</file>