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78FE92-8D4F-90E3-7F9B-DD0EF1B137D5}" v="14" dt="2026-07-22T09:12:31.420"/>
    <p1510:client id="{F9930224-B681-1287-8FEC-EAE70FA0FF7D}" v="5" dt="2026-07-22T09:47:46.1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n Masters (SNM)" userId="S::kmasters@stnm.org.uk::ce8c5a24-26c0-4d81-ba74-8669a5dcacee" providerId="AD" clId="Web-{4E78FE92-8D4F-90E3-7F9B-DD0EF1B137D5}"/>
    <pc:docChg chg="modSld">
      <pc:chgData name="Karin Masters (SNM)" userId="S::kmasters@stnm.org.uk::ce8c5a24-26c0-4d81-ba74-8669a5dcacee" providerId="AD" clId="Web-{4E78FE92-8D4F-90E3-7F9B-DD0EF1B137D5}" dt="2026-07-22T09:12:31.420" v="6" actId="20577"/>
      <pc:docMkLst>
        <pc:docMk/>
      </pc:docMkLst>
      <pc:sldChg chg="modSp">
        <pc:chgData name="Karin Masters (SNM)" userId="S::kmasters@stnm.org.uk::ce8c5a24-26c0-4d81-ba74-8669a5dcacee" providerId="AD" clId="Web-{4E78FE92-8D4F-90E3-7F9B-DD0EF1B137D5}" dt="2026-07-22T09:12:31.420" v="6" actId="20577"/>
        <pc:sldMkLst>
          <pc:docMk/>
          <pc:sldMk cId="1729036966" sldId="256"/>
        </pc:sldMkLst>
        <pc:spChg chg="mod">
          <ac:chgData name="Karin Masters (SNM)" userId="S::kmasters@stnm.org.uk::ce8c5a24-26c0-4d81-ba74-8669a5dcacee" providerId="AD" clId="Web-{4E78FE92-8D4F-90E3-7F9B-DD0EF1B137D5}" dt="2026-07-22T09:12:31.420" v="6" actId="20577"/>
          <ac:spMkLst>
            <pc:docMk/>
            <pc:sldMk cId="1729036966" sldId="256"/>
            <ac:spMk id="29" creationId="{00000000-0000-0000-0000-000000000000}"/>
          </ac:spMkLst>
        </pc:spChg>
      </pc:sldChg>
    </pc:docChg>
  </pc:docChgLst>
  <pc:docChgLst>
    <pc:chgData name="Karin Masters (SNM)" userId="S::kmasters@stnm.org.uk::ce8c5a24-26c0-4d81-ba74-8669a5dcacee" providerId="AD" clId="Web-{48DD8E5C-E334-8080-F8EC-0328F03F97A9}"/>
    <pc:docChg chg="modSld">
      <pc:chgData name="Karin Masters (SNM)" userId="S::kmasters@stnm.org.uk::ce8c5a24-26c0-4d81-ba74-8669a5dcacee" providerId="AD" clId="Web-{48DD8E5C-E334-8080-F8EC-0328F03F97A9}" dt="2026-07-09T09:02:55.784" v="4" actId="1076"/>
      <pc:docMkLst>
        <pc:docMk/>
      </pc:docMkLst>
      <pc:sldChg chg="addSp delSp modSp">
        <pc:chgData name="Karin Masters (SNM)" userId="S::kmasters@stnm.org.uk::ce8c5a24-26c0-4d81-ba74-8669a5dcacee" providerId="AD" clId="Web-{48DD8E5C-E334-8080-F8EC-0328F03F97A9}" dt="2026-07-09T09:02:55.784" v="4" actId="1076"/>
        <pc:sldMkLst>
          <pc:docMk/>
          <pc:sldMk cId="4193863536" sldId="262"/>
        </pc:sldMkLst>
        <pc:picChg chg="add mod modCrop">
          <ac:chgData name="Karin Masters (SNM)" userId="S::kmasters@stnm.org.uk::ce8c5a24-26c0-4d81-ba74-8669a5dcacee" providerId="AD" clId="Web-{48DD8E5C-E334-8080-F8EC-0328F03F97A9}" dt="2026-07-09T09:02:55.784" v="4" actId="1076"/>
          <ac:picMkLst>
            <pc:docMk/>
            <pc:sldMk cId="4193863536" sldId="262"/>
            <ac:picMk id="3" creationId="{71347EEB-930D-17A2-BD1D-E262BCB0A34D}"/>
          </ac:picMkLst>
        </pc:picChg>
      </pc:sldChg>
    </pc:docChg>
  </pc:docChgLst>
  <pc:docChgLst>
    <pc:chgData name="Karin Masters (SNM)" userId="S::kmasters@stnm.org.uk::ce8c5a24-26c0-4d81-ba74-8669a5dcacee" providerId="AD" clId="Web-{F9930224-B681-1287-8FEC-EAE70FA0FF7D}"/>
    <pc:docChg chg="modSld">
      <pc:chgData name="Karin Masters (SNM)" userId="S::kmasters@stnm.org.uk::ce8c5a24-26c0-4d81-ba74-8669a5dcacee" providerId="AD" clId="Web-{F9930224-B681-1287-8FEC-EAE70FA0FF7D}" dt="2026-07-22T09:47:46.134" v="4" actId="1076"/>
      <pc:docMkLst>
        <pc:docMk/>
      </pc:docMkLst>
      <pc:sldChg chg="addSp modSp">
        <pc:chgData name="Karin Masters (SNM)" userId="S::kmasters@stnm.org.uk::ce8c5a24-26c0-4d81-ba74-8669a5dcacee" providerId="AD" clId="Web-{F9930224-B681-1287-8FEC-EAE70FA0FF7D}" dt="2026-07-22T09:47:46.134" v="4" actId="1076"/>
        <pc:sldMkLst>
          <pc:docMk/>
          <pc:sldMk cId="3323733801" sldId="258"/>
        </pc:sldMkLst>
        <pc:picChg chg="add mod modCrop">
          <ac:chgData name="Karin Masters (SNM)" userId="S::kmasters@stnm.org.uk::ce8c5a24-26c0-4d81-ba74-8669a5dcacee" providerId="AD" clId="Web-{F9930224-B681-1287-8FEC-EAE70FA0FF7D}" dt="2026-07-22T09:47:46.134" v="4" actId="1076"/>
          <ac:picMkLst>
            <pc:docMk/>
            <pc:sldMk cId="3323733801" sldId="258"/>
            <ac:picMk id="3" creationId="{CA188823-F162-6DED-5AFB-37B12C832FC6}"/>
          </ac:picMkLst>
        </pc:picChg>
      </pc:sldChg>
    </pc:docChg>
  </pc:docChgLst>
  <pc:docChgLst>
    <pc:chgData name="Karin Masters (SNM)" userId="S::kmasters@stnm.org.uk::ce8c5a24-26c0-4d81-ba74-8669a5dcacee" providerId="AD" clId="Web-{0DE26F20-2BE3-1A0D-1E59-D976DB0D9EEA}"/>
    <pc:docChg chg="modSld">
      <pc:chgData name="Karin Masters (SNM)" userId="S::kmasters@stnm.org.uk::ce8c5a24-26c0-4d81-ba74-8669a5dcacee" providerId="AD" clId="Web-{0DE26F20-2BE3-1A0D-1E59-D976DB0D9EEA}" dt="2026-07-09T08:59:01.144" v="0"/>
      <pc:docMkLst>
        <pc:docMk/>
      </pc:docMkLst>
      <pc:sldChg chg="delSp">
        <pc:chgData name="Karin Masters (SNM)" userId="S::kmasters@stnm.org.uk::ce8c5a24-26c0-4d81-ba74-8669a5dcacee" providerId="AD" clId="Web-{0DE26F20-2BE3-1A0D-1E59-D976DB0D9EEA}" dt="2026-07-09T08:59:01.144" v="0"/>
        <pc:sldMkLst>
          <pc:docMk/>
          <pc:sldMk cId="3323733801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rct=j&amp;q=&amp;esrc=s&amp;source=images&amp;cd=&amp;cad=rja&amp;uact=8&amp;ved=0ahUKEwid3bi94f7UAhWLXhoKHfMzDWcQjRwIBw&amp;url=http://weclipart.com/sea%2Botter%2Bclipart&amp;psig=AFQjCNF0VoWImtf2pxO6OhtDwCXAYqOeAg&amp;ust=1499777700497920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3116" y="572458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Year 4 Sea Otter 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282442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teacher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7" name="Picture 26" descr="Image result for sea otter clipart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76" y="2792095"/>
            <a:ext cx="2447925" cy="3415665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7330203" y="5433695"/>
            <a:ext cx="3888105" cy="6470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Mrs Coleman</a:t>
            </a:r>
            <a:endParaRPr lang="en-GB" sz="3600" b="1" dirty="0">
              <a:effectLst/>
              <a:latin typeface="Gill Sans MT"/>
              <a:ea typeface="Calibri"/>
              <a:cs typeface="Times New Roman"/>
            </a:endParaRPr>
          </a:p>
        </p:txBody>
      </p:sp>
      <p:pic>
        <p:nvPicPr>
          <p:cNvPr id="3" name="Picture 2" descr="A person smiling at camera&#10;&#10;AI-generated content may be incorrect.">
            <a:extLst>
              <a:ext uri="{FF2B5EF4-FFF2-40B4-BE49-F238E27FC236}">
                <a16:creationId xmlns:a16="http://schemas.microsoft.com/office/drawing/2014/main" id="{6BAB1DBF-5690-1838-75F1-6C38FF0EE3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6857" y="2334380"/>
            <a:ext cx="2080381" cy="255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6" name="Picture 15" descr="T:\SEND\Resources\transition pics\IMG_089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032" y="2820182"/>
            <a:ext cx="4257675" cy="318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T:\# STAFF FOLDERS - to sort\STAFF FOLDERS - that need sorting\Miss Harvey\Transition pictures\IMG_0385.JPG">
            <a:extLst>
              <a:ext uri="{FF2B5EF4-FFF2-40B4-BE49-F238E27FC236}">
                <a16:creationId xmlns:a16="http://schemas.microsoft.com/office/drawing/2014/main" id="{CA188823-F162-6DED-5AFB-37B12C832F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9" r="-208" b="-279"/>
          <a:stretch>
            <a:fillRect/>
          </a:stretch>
        </p:blipFill>
        <p:spPr>
          <a:xfrm rot="5400000">
            <a:off x="777648" y="3270715"/>
            <a:ext cx="3502957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315302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# STAFF FOLDERS - to sort\STAFF FOLDERS - that need sorting\Miss Harvey\Transition pictures\IMG_038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7981" y="2816592"/>
            <a:ext cx="4358005" cy="325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293" y="3192194"/>
            <a:ext cx="3340735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12:30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4" y="2679456"/>
            <a:ext cx="4000500" cy="3000375"/>
          </a:xfrm>
          <a:prstGeom prst="rect">
            <a:avLst/>
          </a:prstGeom>
        </p:spPr>
      </p:pic>
      <p:pic>
        <p:nvPicPr>
          <p:cNvPr id="1026" name="Picture 2" descr="Clock 12:30 | ClipArt ET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780" y="2369283"/>
            <a:ext cx="2097576" cy="209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A basketball court with trees and houses in the background&#10;&#10;AI-generated content may be incorrect.">
            <a:extLst>
              <a:ext uri="{FF2B5EF4-FFF2-40B4-BE49-F238E27FC236}">
                <a16:creationId xmlns:a16="http://schemas.microsoft.com/office/drawing/2014/main" id="{71347EEB-930D-17A2-BD1D-E262BCB0A3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094867" y="1155473"/>
            <a:ext cx="53435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41C3AD-8CA3-4643-B239-505D514F4716}">
  <ds:schemaRefs>
    <ds:schemaRef ds:uri="http://schemas.microsoft.com/office/2006/metadata/properties"/>
    <ds:schemaRef ds:uri="http://schemas.microsoft.com/office/infopath/2007/PartnerControls"/>
    <ds:schemaRef ds:uri="412f7f75-c5ff-4344-a5eb-5110d0aa5d40"/>
    <ds:schemaRef ds:uri="3e272ed5-3117-4908-b479-6bc64631910e"/>
  </ds:schemaRefs>
</ds:datastoreItem>
</file>

<file path=customXml/itemProps2.xml><?xml version="1.0" encoding="utf-8"?>
<ds:datastoreItem xmlns:ds="http://schemas.openxmlformats.org/officeDocument/2006/customXml" ds:itemID="{BB0EECEE-2E74-4817-8F0C-90E81AAB0B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17A457-D64D-4275-9873-55BBBC8D1D4A}"/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198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33</cp:revision>
  <cp:lastPrinted>2021-07-07T09:14:02Z</cp:lastPrinted>
  <dcterms:created xsi:type="dcterms:W3CDTF">2020-06-25T07:53:25Z</dcterms:created>
  <dcterms:modified xsi:type="dcterms:W3CDTF">2026-07-22T09:47:48Z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1089200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