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5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5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4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0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5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864723" y="570694"/>
            <a:ext cx="3897630" cy="184185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going </a:t>
            </a:r>
            <a:r>
              <a:rPr lang="en-GB" sz="3600" b="1" dirty="0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Year 2 Puffin </a:t>
            </a: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Class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330204" y="573380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teacher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0" name="Picture 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820" y="3219509"/>
            <a:ext cx="2591435" cy="2651125"/>
          </a:xfrm>
          <a:prstGeom prst="rect">
            <a:avLst/>
          </a:prstGeom>
        </p:spPr>
      </p:pic>
      <p:pic>
        <p:nvPicPr>
          <p:cNvPr id="11" name="Picture 10" descr="T:\SEND\Resources\Transition\Staff 2016\302042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4411" y="2935059"/>
            <a:ext cx="1399686" cy="172838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7330202" y="5591560"/>
            <a:ext cx="3888105" cy="77406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Miss Sinden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03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3370" y="404372"/>
            <a:ext cx="3897630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come into school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242077" y="690439"/>
            <a:ext cx="3897630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will be my new classroom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8" name="Picture 7" descr="T:\SEND\Resources\transition pics\IMG_088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70" y="2949087"/>
            <a:ext cx="3667125" cy="273939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T:\# STAFF FOLDERS - to sort\STAFF FOLDERS - that need sorting\Miss Harvey\Transition pictures\IMG_038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535593" y="2861651"/>
            <a:ext cx="3315261" cy="28088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373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8169" y="807671"/>
            <a:ext cx="3897630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put my lunch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24846" y="733058"/>
            <a:ext cx="3897630" cy="178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hang my coat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7" name="Picture 6" descr="T:\# STAFF FOLDERS - to sort\STAFF FOLDERS - that need sorting\Miss Harvey\Transition pictures\IMG_038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24" y="3039477"/>
            <a:ext cx="4029075" cy="300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T:\# STAFF FOLDERS - to sort\STAFF FOLDERS - that need sorting\Miss Harvey\Transition pictures\IMG_037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926" y="3039477"/>
            <a:ext cx="4019550" cy="30029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514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2362" y="741485"/>
            <a:ext cx="4867275" cy="1295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the toilets I will use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787136" y="2423435"/>
            <a:ext cx="6617725" cy="3999943"/>
            <a:chOff x="0" y="0"/>
            <a:chExt cx="5423852" cy="3159125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207067" y="457200"/>
              <a:ext cx="2673985" cy="1759585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-421958" y="447675"/>
              <a:ext cx="2619375" cy="1775460"/>
            </a:xfrm>
            <a:prstGeom prst="rect">
              <a:avLst/>
            </a:prstGeom>
          </p:spPr>
        </p:pic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1930717" y="2705100"/>
              <a:ext cx="2028825" cy="4540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600" b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Times New Roman" panose="02020603050405020304" pitchFamily="18" charset="0"/>
                </a:rPr>
                <a:t>GIRLS       BOYS</a:t>
              </a:r>
              <a:endPara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7" name="Straight Arrow Connector 6"/>
            <p:cNvCxnSpPr/>
            <p:nvPr/>
          </p:nvCxnSpPr>
          <p:spPr>
            <a:xfrm flipV="1">
              <a:off x="3321367" y="2000250"/>
              <a:ext cx="247650" cy="666750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flipH="1" flipV="1">
              <a:off x="1892617" y="1981200"/>
              <a:ext cx="247650" cy="676275"/>
            </a:xfrm>
            <a:prstGeom prst="straightConnector1">
              <a:avLst/>
            </a:prstGeom>
            <a:ln w="38100">
              <a:solidFill>
                <a:srgbClr val="7030A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1259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39824" y="737333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playground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29129" y="5679831"/>
            <a:ext cx="2998799" cy="3112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Cherry </a:t>
            </a:r>
            <a:r>
              <a:rPr lang="en-GB" sz="14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Tree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Playground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382754" y="880208"/>
            <a:ext cx="3897630" cy="1346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eat my lunch at 12:00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 result for 12 oclock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068" y="2629779"/>
            <a:ext cx="1905000" cy="190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Screen Clippi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356" y="4938151"/>
            <a:ext cx="1114425" cy="1483360"/>
          </a:xfrm>
          <a:prstGeom prst="rect">
            <a:avLst/>
          </a:prstGeom>
        </p:spPr>
      </p:pic>
      <p:pic>
        <p:nvPicPr>
          <p:cNvPr id="8" name="Picture 7" descr="T:\SEND\Resources\Transition\Photos\IMG_0217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24" y="2629779"/>
            <a:ext cx="3759200" cy="28079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06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28505" y="1867924"/>
            <a:ext cx="4276725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be picked up from after school.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Picture 4" descr="T:\SEND\Resources\transition pics\IMG_088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0760" y="1116623"/>
            <a:ext cx="4371340" cy="4343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38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6492" y="445477"/>
            <a:ext cx="10503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Everyone feels nervous and maybe excited when they are starting something new.</a:t>
            </a:r>
            <a:endParaRPr lang="en-GB" sz="2400" dirty="0"/>
          </a:p>
          <a:p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30" y="942878"/>
            <a:ext cx="1274445" cy="108521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56492" y="3118927"/>
            <a:ext cx="327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ask questions. </a:t>
            </a:r>
            <a:endParaRPr lang="en-GB" sz="2400" dirty="0"/>
          </a:p>
        </p:txBody>
      </p:sp>
      <p:pic>
        <p:nvPicPr>
          <p:cNvPr id="5" name="Picture 4" descr="imag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18" y="2774449"/>
            <a:ext cx="1355725" cy="115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240" y="2950344"/>
            <a:ext cx="114109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9426" y="5053200"/>
            <a:ext cx="6096000" cy="462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</a:t>
            </a: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ok to not know what to do all the time</a:t>
            </a:r>
            <a:r>
              <a:rPr lang="en-US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580" y="4566990"/>
            <a:ext cx="1572895" cy="133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2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7" y="570228"/>
            <a:ext cx="10925907" cy="863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and teaching assistant will help you.  You can ask them for help or ask them a question if you are unsure about something.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77" y="1567110"/>
            <a:ext cx="1274445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08" y="1463611"/>
            <a:ext cx="1286510" cy="109728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99686" y="3329750"/>
            <a:ext cx="7700762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soon settle in and enjoy the new things that you do.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448" y="2901928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9686" y="5408365"/>
            <a:ext cx="7262501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Soon it will seem like an ‘old’ classroom not a new one!!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87" y="4926070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88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6400" y="617927"/>
            <a:ext cx="6096000" cy="2566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done!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on the way to being ready for the next school year!   Fantastic!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33" y="3662961"/>
            <a:ext cx="1507134" cy="13605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210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Props1.xml><?xml version="1.0" encoding="utf-8"?>
<ds:datastoreItem xmlns:ds="http://schemas.openxmlformats.org/officeDocument/2006/customXml" ds:itemID="{87FEC2D3-23B1-48C0-A9C6-110205D0B92E}"/>
</file>

<file path=customXml/itemProps2.xml><?xml version="1.0" encoding="utf-8"?>
<ds:datastoreItem xmlns:ds="http://schemas.openxmlformats.org/officeDocument/2006/customXml" ds:itemID="{0FEAD2CD-1ECD-4FE6-A5B2-F5C6F9FF40A0}"/>
</file>

<file path=customXml/itemProps3.xml><?xml version="1.0" encoding="utf-8"?>
<ds:datastoreItem xmlns:ds="http://schemas.openxmlformats.org/officeDocument/2006/customXml" ds:itemID="{46E1C427-44B6-4618-AA6B-7A625BFF34B0}"/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197</Words>
  <Application>Microsoft Office PowerPoint</Application>
  <PresentationFormat>Widescreen</PresentationFormat>
  <Paragraphs>29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Gill Sans MT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Harvey</dc:creator>
  <cp:lastModifiedBy>Emma Harvey</cp:lastModifiedBy>
  <cp:revision>9</cp:revision>
  <dcterms:created xsi:type="dcterms:W3CDTF">2020-06-25T07:53:25Z</dcterms:created>
  <dcterms:modified xsi:type="dcterms:W3CDTF">2024-07-11T08:50:51Z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0x010100775BB138AEF1C842A5688C3058C0B717</vt:lpwstr>
  </property>
  <property fmtid="{D5CDD505-2E9C-101B-9397-08002B2CF9AE}" pid="3" name="Order">
    <vt:r8>1088600</vt:r8>
  </property>
  <property fmtid="{D5CDD505-2E9C-101B-9397-08002B2CF9AE}" pid="4" name="Staff_x0020_Category">
    <vt:lpwstr/>
  </property>
  <property fmtid="{D5CDD505-2E9C-101B-9397-08002B2CF9AE}" pid="5" name="Staff Category">
    <vt:lpwstr/>
  </property>
  <property fmtid="{D5CDD505-2E9C-101B-9397-08002B2CF9AE}" pid="6" name="MediaServiceImageTags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