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1" r:id="rId4"/>
    <p:sldId id="276" r:id="rId5"/>
    <p:sldId id="277" r:id="rId6"/>
    <p:sldId id="270" r:id="rId7"/>
    <p:sldId id="263" r:id="rId8"/>
    <p:sldId id="269" r:id="rId9"/>
    <p:sldId id="278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499469-7800-4EFF-9AB3-AE622124DF1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E71172-8B46-4B2E-929F-5A12519B1194}">
      <dgm:prSet phldrT="[Text]" custT="1"/>
      <dgm:spPr/>
      <dgm:t>
        <a:bodyPr/>
        <a:lstStyle/>
        <a:p>
          <a:r>
            <a:rPr lang="en-US" sz="6600" dirty="0" smtClean="0"/>
            <a:t>Courage</a:t>
          </a:r>
          <a:endParaRPr lang="en-US" sz="6600" dirty="0"/>
        </a:p>
      </dgm:t>
    </dgm:pt>
    <dgm:pt modelId="{9CE89445-21BE-47AA-B2DE-AFFBF2F09DF0}" type="parTrans" cxnId="{FFF1E4D4-D882-4E66-B516-3BB659B5C4AC}">
      <dgm:prSet/>
      <dgm:spPr/>
      <dgm:t>
        <a:bodyPr/>
        <a:lstStyle/>
        <a:p>
          <a:endParaRPr lang="en-US"/>
        </a:p>
      </dgm:t>
    </dgm:pt>
    <dgm:pt modelId="{98E94152-0A32-44D4-AABB-8958F731800F}" type="sibTrans" cxnId="{FFF1E4D4-D882-4E66-B516-3BB659B5C4AC}">
      <dgm:prSet/>
      <dgm:spPr/>
      <dgm:t>
        <a:bodyPr/>
        <a:lstStyle/>
        <a:p>
          <a:endParaRPr lang="en-US"/>
        </a:p>
      </dgm:t>
    </dgm:pt>
    <dgm:pt modelId="{5418CBA8-E086-46ED-8CAA-D234C4016D9F}" type="asst">
      <dgm:prSet phldrT="[Text]"/>
      <dgm:spPr/>
      <dgm:t>
        <a:bodyPr/>
        <a:lstStyle/>
        <a:p>
          <a:r>
            <a:rPr lang="en-US" dirty="0" smtClean="0"/>
            <a:t>Faith</a:t>
          </a:r>
          <a:endParaRPr lang="en-US" dirty="0"/>
        </a:p>
      </dgm:t>
    </dgm:pt>
    <dgm:pt modelId="{A74104A2-194D-49AF-A6D6-758F406ABFA3}" type="parTrans" cxnId="{6883E2D9-AF77-4C4D-935B-F7AB227F96DD}">
      <dgm:prSet/>
      <dgm:spPr/>
      <dgm:t>
        <a:bodyPr/>
        <a:lstStyle/>
        <a:p>
          <a:endParaRPr lang="en-US"/>
        </a:p>
      </dgm:t>
    </dgm:pt>
    <dgm:pt modelId="{98885BD3-359A-483E-B997-373C1AA4C844}" type="sibTrans" cxnId="{6883E2D9-AF77-4C4D-935B-F7AB227F96DD}">
      <dgm:prSet/>
      <dgm:spPr/>
      <dgm:t>
        <a:bodyPr/>
        <a:lstStyle/>
        <a:p>
          <a:endParaRPr lang="en-US"/>
        </a:p>
      </dgm:t>
    </dgm:pt>
    <dgm:pt modelId="{F053C34C-0496-46AE-985A-4425368BD455}">
      <dgm:prSet phldrT="[Text]"/>
      <dgm:spPr/>
      <dgm:t>
        <a:bodyPr/>
        <a:lstStyle/>
        <a:p>
          <a:r>
            <a:rPr lang="en-US" dirty="0" smtClean="0"/>
            <a:t>Inspiration</a:t>
          </a:r>
          <a:endParaRPr lang="en-US" dirty="0"/>
        </a:p>
      </dgm:t>
    </dgm:pt>
    <dgm:pt modelId="{FE8EA99B-053A-49B0-A995-89DFFC05DDFF}" type="parTrans" cxnId="{119A871A-5AD8-44E5-8B2C-B8D28E0ABD22}">
      <dgm:prSet/>
      <dgm:spPr/>
      <dgm:t>
        <a:bodyPr/>
        <a:lstStyle/>
        <a:p>
          <a:endParaRPr lang="en-US"/>
        </a:p>
      </dgm:t>
    </dgm:pt>
    <dgm:pt modelId="{D6BAC531-6670-43DB-91DF-3F70F220335A}" type="sibTrans" cxnId="{119A871A-5AD8-44E5-8B2C-B8D28E0ABD22}">
      <dgm:prSet/>
      <dgm:spPr/>
      <dgm:t>
        <a:bodyPr/>
        <a:lstStyle/>
        <a:p>
          <a:endParaRPr lang="en-US"/>
        </a:p>
      </dgm:t>
    </dgm:pt>
    <dgm:pt modelId="{4676165B-459C-4FC3-85E5-8C3FA66FE854}">
      <dgm:prSet phldrT="[Text]"/>
      <dgm:spPr/>
      <dgm:t>
        <a:bodyPr/>
        <a:lstStyle/>
        <a:p>
          <a:r>
            <a:rPr lang="en-US" dirty="0" smtClean="0"/>
            <a:t>Innovation</a:t>
          </a:r>
          <a:endParaRPr lang="en-US" dirty="0"/>
        </a:p>
      </dgm:t>
    </dgm:pt>
    <dgm:pt modelId="{A9A2041E-D8AA-4270-9C09-50F76FE803BB}" type="parTrans" cxnId="{A914AAB4-D139-4682-BD1F-5764C3DFE3B8}">
      <dgm:prSet/>
      <dgm:spPr/>
      <dgm:t>
        <a:bodyPr/>
        <a:lstStyle/>
        <a:p>
          <a:endParaRPr lang="en-US"/>
        </a:p>
      </dgm:t>
    </dgm:pt>
    <dgm:pt modelId="{A10D9B1F-55D9-41B8-A09A-5D5E3AD5E28A}" type="sibTrans" cxnId="{A914AAB4-D139-4682-BD1F-5764C3DFE3B8}">
      <dgm:prSet/>
      <dgm:spPr/>
      <dgm:t>
        <a:bodyPr/>
        <a:lstStyle/>
        <a:p>
          <a:endParaRPr lang="en-US"/>
        </a:p>
      </dgm:t>
    </dgm:pt>
    <dgm:pt modelId="{32763B43-68EC-4E2E-B181-C49A7652D11B}">
      <dgm:prSet phldrT="[Text]"/>
      <dgm:spPr/>
      <dgm:t>
        <a:bodyPr/>
        <a:lstStyle/>
        <a:p>
          <a:r>
            <a:rPr lang="en-US" dirty="0" smtClean="0"/>
            <a:t>Inclusion</a:t>
          </a:r>
          <a:endParaRPr lang="en-US" dirty="0"/>
        </a:p>
      </dgm:t>
    </dgm:pt>
    <dgm:pt modelId="{4A3CF182-5BC1-4F83-A9DF-B79B2F6FBC8A}" type="parTrans" cxnId="{EAE18765-8A22-4C70-ACA7-FEE71ADF9365}">
      <dgm:prSet/>
      <dgm:spPr/>
      <dgm:t>
        <a:bodyPr/>
        <a:lstStyle/>
        <a:p>
          <a:endParaRPr lang="en-US"/>
        </a:p>
      </dgm:t>
    </dgm:pt>
    <dgm:pt modelId="{66DD8954-DF4E-403A-9F13-806A76E85126}" type="sibTrans" cxnId="{EAE18765-8A22-4C70-ACA7-FEE71ADF9365}">
      <dgm:prSet/>
      <dgm:spPr/>
      <dgm:t>
        <a:bodyPr/>
        <a:lstStyle/>
        <a:p>
          <a:endParaRPr lang="en-US"/>
        </a:p>
      </dgm:t>
    </dgm:pt>
    <dgm:pt modelId="{03A78D34-EE57-46EA-8F37-067A6E129815}" type="asst">
      <dgm:prSet phldrT="[Text]"/>
      <dgm:spPr/>
      <dgm:t>
        <a:bodyPr/>
        <a:lstStyle/>
        <a:p>
          <a:r>
            <a:rPr lang="en-US" dirty="0" smtClean="0"/>
            <a:t>Hope</a:t>
          </a:r>
          <a:endParaRPr lang="en-US" dirty="0"/>
        </a:p>
      </dgm:t>
    </dgm:pt>
    <dgm:pt modelId="{F634F14F-4C78-4DC6-AEC5-C74FFD5A2CBC}" type="parTrans" cxnId="{14F177F8-11F6-44CD-A935-7977973768F7}">
      <dgm:prSet/>
      <dgm:spPr/>
      <dgm:t>
        <a:bodyPr/>
        <a:lstStyle/>
        <a:p>
          <a:endParaRPr lang="en-US"/>
        </a:p>
      </dgm:t>
    </dgm:pt>
    <dgm:pt modelId="{88543559-7232-48D8-889A-CFAEA864E2E7}" type="sibTrans" cxnId="{14F177F8-11F6-44CD-A935-7977973768F7}">
      <dgm:prSet/>
      <dgm:spPr/>
      <dgm:t>
        <a:bodyPr/>
        <a:lstStyle/>
        <a:p>
          <a:endParaRPr lang="en-US"/>
        </a:p>
      </dgm:t>
    </dgm:pt>
    <dgm:pt modelId="{E0CC0A49-D99A-43E4-85CD-805120140FA5}" type="asst">
      <dgm:prSet phldrT="[Text]"/>
      <dgm:spPr/>
      <dgm:t>
        <a:bodyPr/>
        <a:lstStyle/>
        <a:p>
          <a:r>
            <a:rPr lang="en-US" dirty="0" smtClean="0"/>
            <a:t>Love</a:t>
          </a:r>
          <a:endParaRPr lang="en-US" dirty="0"/>
        </a:p>
      </dgm:t>
    </dgm:pt>
    <dgm:pt modelId="{5C6E7F34-FC5D-44FB-AA1D-C7DE3501780E}" type="parTrans" cxnId="{B7C177A6-5177-4A43-AA76-49BAF47A6588}">
      <dgm:prSet/>
      <dgm:spPr/>
      <dgm:t>
        <a:bodyPr/>
        <a:lstStyle/>
        <a:p>
          <a:endParaRPr lang="en-US"/>
        </a:p>
      </dgm:t>
    </dgm:pt>
    <dgm:pt modelId="{C4994F84-29A6-4F19-805B-B94F708F2372}" type="sibTrans" cxnId="{B7C177A6-5177-4A43-AA76-49BAF47A6588}">
      <dgm:prSet/>
      <dgm:spPr/>
      <dgm:t>
        <a:bodyPr/>
        <a:lstStyle/>
        <a:p>
          <a:endParaRPr lang="en-US"/>
        </a:p>
      </dgm:t>
    </dgm:pt>
    <dgm:pt modelId="{31B1A983-7EB6-48EF-BC7D-7139E9AAC6C4}" type="pres">
      <dgm:prSet presAssocID="{D2499469-7800-4EFF-9AB3-AE622124DF1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644DF23-D5DD-40AB-B881-BA9BF880E0E6}" type="pres">
      <dgm:prSet presAssocID="{46E71172-8B46-4B2E-929F-5A12519B1194}" presName="hierRoot1" presStyleCnt="0">
        <dgm:presLayoutVars>
          <dgm:hierBranch val="init"/>
        </dgm:presLayoutVars>
      </dgm:prSet>
      <dgm:spPr/>
    </dgm:pt>
    <dgm:pt modelId="{8E86D342-8A3E-40D6-AD68-6DB06C639DC4}" type="pres">
      <dgm:prSet presAssocID="{46E71172-8B46-4B2E-929F-5A12519B1194}" presName="rootComposite1" presStyleCnt="0"/>
      <dgm:spPr/>
    </dgm:pt>
    <dgm:pt modelId="{81637BA4-9E49-4B78-9F3A-05464C86AAC0}" type="pres">
      <dgm:prSet presAssocID="{46E71172-8B46-4B2E-929F-5A12519B1194}" presName="rootText1" presStyleLbl="node0" presStyleIdx="0" presStyleCnt="3" custScaleX="145508" custLinFactNeighborX="84517" custLinFactNeighborY="-309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7C52654-5C94-4D19-94EE-D2A492132D1F}" type="pres">
      <dgm:prSet presAssocID="{46E71172-8B46-4B2E-929F-5A12519B1194}" presName="rootConnector1" presStyleLbl="node1" presStyleIdx="0" presStyleCnt="0"/>
      <dgm:spPr/>
      <dgm:t>
        <a:bodyPr/>
        <a:lstStyle/>
        <a:p>
          <a:endParaRPr lang="en-US"/>
        </a:p>
      </dgm:t>
    </dgm:pt>
    <dgm:pt modelId="{363A1A52-62DF-4D2C-8D18-47243AD0E2C5}" type="pres">
      <dgm:prSet presAssocID="{46E71172-8B46-4B2E-929F-5A12519B1194}" presName="hierChild2" presStyleCnt="0"/>
      <dgm:spPr/>
    </dgm:pt>
    <dgm:pt modelId="{62C7457F-9BF0-405E-92AA-76F051CCF383}" type="pres">
      <dgm:prSet presAssocID="{FE8EA99B-053A-49B0-A995-89DFFC05DDFF}" presName="Name37" presStyleLbl="parChTrans1D2" presStyleIdx="0" presStyleCnt="4"/>
      <dgm:spPr/>
      <dgm:t>
        <a:bodyPr/>
        <a:lstStyle/>
        <a:p>
          <a:endParaRPr lang="en-US"/>
        </a:p>
      </dgm:t>
    </dgm:pt>
    <dgm:pt modelId="{D808DCEE-8B57-4FAF-A015-100BDD35625F}" type="pres">
      <dgm:prSet presAssocID="{F053C34C-0496-46AE-985A-4425368BD455}" presName="hierRoot2" presStyleCnt="0">
        <dgm:presLayoutVars>
          <dgm:hierBranch val="init"/>
        </dgm:presLayoutVars>
      </dgm:prSet>
      <dgm:spPr/>
    </dgm:pt>
    <dgm:pt modelId="{F8A7ACBA-C0CA-4402-9C3E-8A1F36F68C70}" type="pres">
      <dgm:prSet presAssocID="{F053C34C-0496-46AE-985A-4425368BD455}" presName="rootComposite" presStyleCnt="0"/>
      <dgm:spPr/>
    </dgm:pt>
    <dgm:pt modelId="{1A0147EE-6192-4488-8283-4410AE8AF86F}" type="pres">
      <dgm:prSet presAssocID="{F053C34C-0496-46AE-985A-4425368BD455}" presName="rootText" presStyleLbl="node2" presStyleIdx="0" presStyleCnt="3" custScaleX="127835" custLinFactNeighborX="45002" custLinFactNeighborY="109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929BBE-99E2-4C60-AD46-85BD8FE3BC85}" type="pres">
      <dgm:prSet presAssocID="{F053C34C-0496-46AE-985A-4425368BD455}" presName="rootConnector" presStyleLbl="node2" presStyleIdx="0" presStyleCnt="3"/>
      <dgm:spPr/>
      <dgm:t>
        <a:bodyPr/>
        <a:lstStyle/>
        <a:p>
          <a:endParaRPr lang="en-US"/>
        </a:p>
      </dgm:t>
    </dgm:pt>
    <dgm:pt modelId="{DB3BE2B1-D7D6-4710-89B6-69833E67B01B}" type="pres">
      <dgm:prSet presAssocID="{F053C34C-0496-46AE-985A-4425368BD455}" presName="hierChild4" presStyleCnt="0"/>
      <dgm:spPr/>
    </dgm:pt>
    <dgm:pt modelId="{83E02A7E-4E02-4085-B369-47C803AB7C08}" type="pres">
      <dgm:prSet presAssocID="{F053C34C-0496-46AE-985A-4425368BD455}" presName="hierChild5" presStyleCnt="0"/>
      <dgm:spPr/>
    </dgm:pt>
    <dgm:pt modelId="{8132E863-28C4-467A-81AF-0D8EE0661946}" type="pres">
      <dgm:prSet presAssocID="{A9A2041E-D8AA-4270-9C09-50F76FE803BB}" presName="Name37" presStyleLbl="parChTrans1D2" presStyleIdx="1" presStyleCnt="4"/>
      <dgm:spPr/>
      <dgm:t>
        <a:bodyPr/>
        <a:lstStyle/>
        <a:p>
          <a:endParaRPr lang="en-US"/>
        </a:p>
      </dgm:t>
    </dgm:pt>
    <dgm:pt modelId="{56FD2F87-CE79-44EB-9316-4AD68D14AE57}" type="pres">
      <dgm:prSet presAssocID="{4676165B-459C-4FC3-85E5-8C3FA66FE854}" presName="hierRoot2" presStyleCnt="0">
        <dgm:presLayoutVars>
          <dgm:hierBranch val="init"/>
        </dgm:presLayoutVars>
      </dgm:prSet>
      <dgm:spPr/>
    </dgm:pt>
    <dgm:pt modelId="{E8097FE7-FCC4-44E0-897D-D5F6F00C22BF}" type="pres">
      <dgm:prSet presAssocID="{4676165B-459C-4FC3-85E5-8C3FA66FE854}" presName="rootComposite" presStyleCnt="0"/>
      <dgm:spPr/>
    </dgm:pt>
    <dgm:pt modelId="{A98C3D4D-05FF-4077-B90C-5341ECA5C58B}" type="pres">
      <dgm:prSet presAssocID="{4676165B-459C-4FC3-85E5-8C3FA66FE854}" presName="rootText" presStyleLbl="node2" presStyleIdx="1" presStyleCnt="3" custScaleX="133362" custLinFactNeighborX="62843" custLinFactNeighborY="-19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B79D3D-C153-48CC-9923-5051F3A2A27F}" type="pres">
      <dgm:prSet presAssocID="{4676165B-459C-4FC3-85E5-8C3FA66FE854}" presName="rootConnector" presStyleLbl="node2" presStyleIdx="1" presStyleCnt="3"/>
      <dgm:spPr/>
      <dgm:t>
        <a:bodyPr/>
        <a:lstStyle/>
        <a:p>
          <a:endParaRPr lang="en-US"/>
        </a:p>
      </dgm:t>
    </dgm:pt>
    <dgm:pt modelId="{4C9145A3-484A-48F4-9B64-A09085372D8F}" type="pres">
      <dgm:prSet presAssocID="{4676165B-459C-4FC3-85E5-8C3FA66FE854}" presName="hierChild4" presStyleCnt="0"/>
      <dgm:spPr/>
    </dgm:pt>
    <dgm:pt modelId="{7946B20A-64D4-4AB4-8A4F-883657129D68}" type="pres">
      <dgm:prSet presAssocID="{4676165B-459C-4FC3-85E5-8C3FA66FE854}" presName="hierChild5" presStyleCnt="0"/>
      <dgm:spPr/>
    </dgm:pt>
    <dgm:pt modelId="{3B4DD405-EC96-4F1B-B97A-8084BF2FF81C}" type="pres">
      <dgm:prSet presAssocID="{4A3CF182-5BC1-4F83-A9DF-B79B2F6FBC8A}" presName="Name37" presStyleLbl="parChTrans1D2" presStyleIdx="2" presStyleCnt="4"/>
      <dgm:spPr/>
      <dgm:t>
        <a:bodyPr/>
        <a:lstStyle/>
        <a:p>
          <a:endParaRPr lang="en-US"/>
        </a:p>
      </dgm:t>
    </dgm:pt>
    <dgm:pt modelId="{ACE81DB4-1CBA-4E2E-9ABD-6514760DF92F}" type="pres">
      <dgm:prSet presAssocID="{32763B43-68EC-4E2E-B181-C49A7652D11B}" presName="hierRoot2" presStyleCnt="0">
        <dgm:presLayoutVars>
          <dgm:hierBranch val="init"/>
        </dgm:presLayoutVars>
      </dgm:prSet>
      <dgm:spPr/>
    </dgm:pt>
    <dgm:pt modelId="{A407C194-E709-4CF0-9528-05C3716881C2}" type="pres">
      <dgm:prSet presAssocID="{32763B43-68EC-4E2E-B181-C49A7652D11B}" presName="rootComposite" presStyleCnt="0"/>
      <dgm:spPr/>
    </dgm:pt>
    <dgm:pt modelId="{803C85BD-89CC-49EC-8F44-4054049B50BA}" type="pres">
      <dgm:prSet presAssocID="{32763B43-68EC-4E2E-B181-C49A7652D11B}" presName="rootText" presStyleLbl="node2" presStyleIdx="2" presStyleCnt="3" custScaleX="169078" custLinFactX="16144" custLinFactNeighborX="100000" custLinFactNeighborY="-206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01F352-D476-4D00-A9AC-54F3A1FA7D6E}" type="pres">
      <dgm:prSet presAssocID="{32763B43-68EC-4E2E-B181-C49A7652D11B}" presName="rootConnector" presStyleLbl="node2" presStyleIdx="2" presStyleCnt="3"/>
      <dgm:spPr/>
      <dgm:t>
        <a:bodyPr/>
        <a:lstStyle/>
        <a:p>
          <a:endParaRPr lang="en-US"/>
        </a:p>
      </dgm:t>
    </dgm:pt>
    <dgm:pt modelId="{E11ECD87-1066-4955-9CF2-7B22D51D9CBE}" type="pres">
      <dgm:prSet presAssocID="{32763B43-68EC-4E2E-B181-C49A7652D11B}" presName="hierChild4" presStyleCnt="0"/>
      <dgm:spPr/>
    </dgm:pt>
    <dgm:pt modelId="{6E8EF5C2-E894-4015-BE54-D049F3C5E048}" type="pres">
      <dgm:prSet presAssocID="{32763B43-68EC-4E2E-B181-C49A7652D11B}" presName="hierChild5" presStyleCnt="0"/>
      <dgm:spPr/>
    </dgm:pt>
    <dgm:pt modelId="{C6281A89-DB45-4B4D-866F-88EFD19CD5FC}" type="pres">
      <dgm:prSet presAssocID="{46E71172-8B46-4B2E-929F-5A12519B1194}" presName="hierChild3" presStyleCnt="0"/>
      <dgm:spPr/>
    </dgm:pt>
    <dgm:pt modelId="{FDC23A1B-7E94-47EF-AB0D-21AD0F40CCBF}" type="pres">
      <dgm:prSet presAssocID="{A74104A2-194D-49AF-A6D6-758F406ABFA3}" presName="Name111" presStyleLbl="parChTrans1D2" presStyleIdx="3" presStyleCnt="4"/>
      <dgm:spPr/>
      <dgm:t>
        <a:bodyPr/>
        <a:lstStyle/>
        <a:p>
          <a:endParaRPr lang="en-US"/>
        </a:p>
      </dgm:t>
    </dgm:pt>
    <dgm:pt modelId="{2E16E07D-C601-4182-9495-FE4476102C34}" type="pres">
      <dgm:prSet presAssocID="{5418CBA8-E086-46ED-8CAA-D234C4016D9F}" presName="hierRoot3" presStyleCnt="0">
        <dgm:presLayoutVars>
          <dgm:hierBranch val="init"/>
        </dgm:presLayoutVars>
      </dgm:prSet>
      <dgm:spPr/>
    </dgm:pt>
    <dgm:pt modelId="{7FD4B2B8-0FDC-41A7-BB37-40F4CF97EC66}" type="pres">
      <dgm:prSet presAssocID="{5418CBA8-E086-46ED-8CAA-D234C4016D9F}" presName="rootComposite3" presStyleCnt="0"/>
      <dgm:spPr/>
    </dgm:pt>
    <dgm:pt modelId="{092676B4-9F7E-4338-8FDD-B4E5F2EEF9F2}" type="pres">
      <dgm:prSet presAssocID="{5418CBA8-E086-46ED-8CAA-D234C4016D9F}" presName="rootText3" presStyleLbl="asst1" presStyleIdx="0" presStyleCnt="1" custLinFactNeighborX="-10209" custLinFactNeighborY="71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9CA6F93-E760-4A75-8036-53122E219059}" type="pres">
      <dgm:prSet presAssocID="{5418CBA8-E086-46ED-8CAA-D234C4016D9F}" presName="rootConnector3" presStyleLbl="asst1" presStyleIdx="0" presStyleCnt="1"/>
      <dgm:spPr/>
      <dgm:t>
        <a:bodyPr/>
        <a:lstStyle/>
        <a:p>
          <a:endParaRPr lang="en-US"/>
        </a:p>
      </dgm:t>
    </dgm:pt>
    <dgm:pt modelId="{E16C9814-7D8B-4AE8-B97C-DCF2111CEF8F}" type="pres">
      <dgm:prSet presAssocID="{5418CBA8-E086-46ED-8CAA-D234C4016D9F}" presName="hierChild6" presStyleCnt="0"/>
      <dgm:spPr/>
    </dgm:pt>
    <dgm:pt modelId="{54AC67BA-5841-4C04-B24E-8A78A987F6D5}" type="pres">
      <dgm:prSet presAssocID="{5418CBA8-E086-46ED-8CAA-D234C4016D9F}" presName="hierChild7" presStyleCnt="0"/>
      <dgm:spPr/>
    </dgm:pt>
    <dgm:pt modelId="{251EE185-005B-4658-9C0A-7169CFEF48D4}" type="pres">
      <dgm:prSet presAssocID="{03A78D34-EE57-46EA-8F37-067A6E129815}" presName="hierRoot1" presStyleCnt="0">
        <dgm:presLayoutVars>
          <dgm:hierBranch val="init"/>
        </dgm:presLayoutVars>
      </dgm:prSet>
      <dgm:spPr/>
    </dgm:pt>
    <dgm:pt modelId="{22732A8B-DC86-434F-985F-221B76F35437}" type="pres">
      <dgm:prSet presAssocID="{03A78D34-EE57-46EA-8F37-067A6E129815}" presName="rootComposite1" presStyleCnt="0"/>
      <dgm:spPr/>
    </dgm:pt>
    <dgm:pt modelId="{976FD484-FC8F-45C1-8CA3-7FC47078E832}" type="pres">
      <dgm:prSet presAssocID="{03A78D34-EE57-46EA-8F37-067A6E129815}" presName="rootText1" presStyleLbl="node0" presStyleIdx="1" presStyleCnt="3" custLinFactY="39873" custLinFactNeighborX="-59838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49D7AB-34AF-4ED4-8FD4-20E87C570658}" type="pres">
      <dgm:prSet presAssocID="{03A78D34-EE57-46EA-8F37-067A6E129815}" presName="rootConnector1" presStyleLbl="asst0" presStyleIdx="0" presStyleCnt="0"/>
      <dgm:spPr/>
      <dgm:t>
        <a:bodyPr/>
        <a:lstStyle/>
        <a:p>
          <a:endParaRPr lang="en-US"/>
        </a:p>
      </dgm:t>
    </dgm:pt>
    <dgm:pt modelId="{0B82F6F3-601B-4C08-8BB0-602FCB4BE48E}" type="pres">
      <dgm:prSet presAssocID="{03A78D34-EE57-46EA-8F37-067A6E129815}" presName="hierChild2" presStyleCnt="0"/>
      <dgm:spPr/>
    </dgm:pt>
    <dgm:pt modelId="{61FA7025-74D3-45AB-9F09-AF04F71D3659}" type="pres">
      <dgm:prSet presAssocID="{03A78D34-EE57-46EA-8F37-067A6E129815}" presName="hierChild3" presStyleCnt="0"/>
      <dgm:spPr/>
    </dgm:pt>
    <dgm:pt modelId="{F69E34F4-ACFC-4F8B-B6A7-6AA7B7D7E9F8}" type="pres">
      <dgm:prSet presAssocID="{E0CC0A49-D99A-43E4-85CD-805120140FA5}" presName="hierRoot1" presStyleCnt="0">
        <dgm:presLayoutVars>
          <dgm:hierBranch val="init"/>
        </dgm:presLayoutVars>
      </dgm:prSet>
      <dgm:spPr/>
    </dgm:pt>
    <dgm:pt modelId="{17656D57-B8B0-4943-B2DF-1CAE5130ABF4}" type="pres">
      <dgm:prSet presAssocID="{E0CC0A49-D99A-43E4-85CD-805120140FA5}" presName="rootComposite1" presStyleCnt="0"/>
      <dgm:spPr/>
    </dgm:pt>
    <dgm:pt modelId="{7BA3B057-A0F0-433B-8AAF-2FDD228C0EAE}" type="pres">
      <dgm:prSet presAssocID="{E0CC0A49-D99A-43E4-85CD-805120140FA5}" presName="rootText1" presStyleLbl="node0" presStyleIdx="2" presStyleCnt="3" custLinFactY="39873" custLinFactNeighborX="-40511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F66FD91-79A1-4D4C-BF4B-B64274F9E4EE}" type="pres">
      <dgm:prSet presAssocID="{E0CC0A49-D99A-43E4-85CD-805120140FA5}" presName="rootConnector1" presStyleLbl="asst0" presStyleIdx="0" presStyleCnt="0"/>
      <dgm:spPr/>
      <dgm:t>
        <a:bodyPr/>
        <a:lstStyle/>
        <a:p>
          <a:endParaRPr lang="en-US"/>
        </a:p>
      </dgm:t>
    </dgm:pt>
    <dgm:pt modelId="{F47BEED0-365D-4C3C-8ED7-65A1185B1F8B}" type="pres">
      <dgm:prSet presAssocID="{E0CC0A49-D99A-43E4-85CD-805120140FA5}" presName="hierChild2" presStyleCnt="0"/>
      <dgm:spPr/>
    </dgm:pt>
    <dgm:pt modelId="{828AB5E5-AD17-4DA0-AAB4-9BD8996B839C}" type="pres">
      <dgm:prSet presAssocID="{E0CC0A49-D99A-43E4-85CD-805120140FA5}" presName="hierChild3" presStyleCnt="0"/>
      <dgm:spPr/>
    </dgm:pt>
  </dgm:ptLst>
  <dgm:cxnLst>
    <dgm:cxn modelId="{AA189BAF-714A-474F-88FD-FA4586595D75}" type="presOf" srcId="{03A78D34-EE57-46EA-8F37-067A6E129815}" destId="{976FD484-FC8F-45C1-8CA3-7FC47078E832}" srcOrd="0" destOrd="0" presId="urn:microsoft.com/office/officeart/2005/8/layout/orgChart1"/>
    <dgm:cxn modelId="{119A871A-5AD8-44E5-8B2C-B8D28E0ABD22}" srcId="{46E71172-8B46-4B2E-929F-5A12519B1194}" destId="{F053C34C-0496-46AE-985A-4425368BD455}" srcOrd="1" destOrd="0" parTransId="{FE8EA99B-053A-49B0-A995-89DFFC05DDFF}" sibTransId="{D6BAC531-6670-43DB-91DF-3F70F220335A}"/>
    <dgm:cxn modelId="{FCCE3826-72EC-4465-AB53-31D2EEE166E2}" type="presOf" srcId="{5418CBA8-E086-46ED-8CAA-D234C4016D9F}" destId="{092676B4-9F7E-4338-8FDD-B4E5F2EEF9F2}" srcOrd="0" destOrd="0" presId="urn:microsoft.com/office/officeart/2005/8/layout/orgChart1"/>
    <dgm:cxn modelId="{7F26B161-DE0A-4F2D-8C5F-5065AFB88FBC}" type="presOf" srcId="{D2499469-7800-4EFF-9AB3-AE622124DF1F}" destId="{31B1A983-7EB6-48EF-BC7D-7139E9AAC6C4}" srcOrd="0" destOrd="0" presId="urn:microsoft.com/office/officeart/2005/8/layout/orgChart1"/>
    <dgm:cxn modelId="{BD9BF489-C271-4210-BE55-EA253C9201A3}" type="presOf" srcId="{4676165B-459C-4FC3-85E5-8C3FA66FE854}" destId="{FEB79D3D-C153-48CC-9923-5051F3A2A27F}" srcOrd="1" destOrd="0" presId="urn:microsoft.com/office/officeart/2005/8/layout/orgChart1"/>
    <dgm:cxn modelId="{CF3672DC-9989-49C6-AD9A-41F9B7D59F80}" type="presOf" srcId="{E0CC0A49-D99A-43E4-85CD-805120140FA5}" destId="{4F66FD91-79A1-4D4C-BF4B-B64274F9E4EE}" srcOrd="1" destOrd="0" presId="urn:microsoft.com/office/officeart/2005/8/layout/orgChart1"/>
    <dgm:cxn modelId="{6883E2D9-AF77-4C4D-935B-F7AB227F96DD}" srcId="{46E71172-8B46-4B2E-929F-5A12519B1194}" destId="{5418CBA8-E086-46ED-8CAA-D234C4016D9F}" srcOrd="0" destOrd="0" parTransId="{A74104A2-194D-49AF-A6D6-758F406ABFA3}" sibTransId="{98885BD3-359A-483E-B997-373C1AA4C844}"/>
    <dgm:cxn modelId="{656D446A-F8D7-4AF4-89A5-61C90B555633}" type="presOf" srcId="{03A78D34-EE57-46EA-8F37-067A6E129815}" destId="{8A49D7AB-34AF-4ED4-8FD4-20E87C570658}" srcOrd="1" destOrd="0" presId="urn:microsoft.com/office/officeart/2005/8/layout/orgChart1"/>
    <dgm:cxn modelId="{71A391AB-4389-4AAF-AF3A-5D17A803DC83}" type="presOf" srcId="{F053C34C-0496-46AE-985A-4425368BD455}" destId="{70929BBE-99E2-4C60-AD46-85BD8FE3BC85}" srcOrd="1" destOrd="0" presId="urn:microsoft.com/office/officeart/2005/8/layout/orgChart1"/>
    <dgm:cxn modelId="{FA1A61B9-9FD8-4A96-8AA4-3DF9650E0972}" type="presOf" srcId="{46E71172-8B46-4B2E-929F-5A12519B1194}" destId="{81637BA4-9E49-4B78-9F3A-05464C86AAC0}" srcOrd="0" destOrd="0" presId="urn:microsoft.com/office/officeart/2005/8/layout/orgChart1"/>
    <dgm:cxn modelId="{B7C177A6-5177-4A43-AA76-49BAF47A6588}" srcId="{D2499469-7800-4EFF-9AB3-AE622124DF1F}" destId="{E0CC0A49-D99A-43E4-85CD-805120140FA5}" srcOrd="2" destOrd="0" parTransId="{5C6E7F34-FC5D-44FB-AA1D-C7DE3501780E}" sibTransId="{C4994F84-29A6-4F19-805B-B94F708F2372}"/>
    <dgm:cxn modelId="{1DB55005-38AF-48FD-BABC-6B09CF569850}" type="presOf" srcId="{4A3CF182-5BC1-4F83-A9DF-B79B2F6FBC8A}" destId="{3B4DD405-EC96-4F1B-B97A-8084BF2FF81C}" srcOrd="0" destOrd="0" presId="urn:microsoft.com/office/officeart/2005/8/layout/orgChart1"/>
    <dgm:cxn modelId="{14F177F8-11F6-44CD-A935-7977973768F7}" srcId="{D2499469-7800-4EFF-9AB3-AE622124DF1F}" destId="{03A78D34-EE57-46EA-8F37-067A6E129815}" srcOrd="1" destOrd="0" parTransId="{F634F14F-4C78-4DC6-AEC5-C74FFD5A2CBC}" sibTransId="{88543559-7232-48D8-889A-CFAEA864E2E7}"/>
    <dgm:cxn modelId="{FFF1E4D4-D882-4E66-B516-3BB659B5C4AC}" srcId="{D2499469-7800-4EFF-9AB3-AE622124DF1F}" destId="{46E71172-8B46-4B2E-929F-5A12519B1194}" srcOrd="0" destOrd="0" parTransId="{9CE89445-21BE-47AA-B2DE-AFFBF2F09DF0}" sibTransId="{98E94152-0A32-44D4-AABB-8958F731800F}"/>
    <dgm:cxn modelId="{946706EB-D203-48F8-A8B3-72C5E4796FEE}" type="presOf" srcId="{FE8EA99B-053A-49B0-A995-89DFFC05DDFF}" destId="{62C7457F-9BF0-405E-92AA-76F051CCF383}" srcOrd="0" destOrd="0" presId="urn:microsoft.com/office/officeart/2005/8/layout/orgChart1"/>
    <dgm:cxn modelId="{7712E20A-5C7E-48BB-9892-CE1A4EC64AA4}" type="presOf" srcId="{A74104A2-194D-49AF-A6D6-758F406ABFA3}" destId="{FDC23A1B-7E94-47EF-AB0D-21AD0F40CCBF}" srcOrd="0" destOrd="0" presId="urn:microsoft.com/office/officeart/2005/8/layout/orgChart1"/>
    <dgm:cxn modelId="{EAE18765-8A22-4C70-ACA7-FEE71ADF9365}" srcId="{46E71172-8B46-4B2E-929F-5A12519B1194}" destId="{32763B43-68EC-4E2E-B181-C49A7652D11B}" srcOrd="3" destOrd="0" parTransId="{4A3CF182-5BC1-4F83-A9DF-B79B2F6FBC8A}" sibTransId="{66DD8954-DF4E-403A-9F13-806A76E85126}"/>
    <dgm:cxn modelId="{4D774069-0939-499C-92C6-F9919D74F7CA}" type="presOf" srcId="{5418CBA8-E086-46ED-8CAA-D234C4016D9F}" destId="{B9CA6F93-E760-4A75-8036-53122E219059}" srcOrd="1" destOrd="0" presId="urn:microsoft.com/office/officeart/2005/8/layout/orgChart1"/>
    <dgm:cxn modelId="{A914AAB4-D139-4682-BD1F-5764C3DFE3B8}" srcId="{46E71172-8B46-4B2E-929F-5A12519B1194}" destId="{4676165B-459C-4FC3-85E5-8C3FA66FE854}" srcOrd="2" destOrd="0" parTransId="{A9A2041E-D8AA-4270-9C09-50F76FE803BB}" sibTransId="{A10D9B1F-55D9-41B8-A09A-5D5E3AD5E28A}"/>
    <dgm:cxn modelId="{FB94B248-B4F4-424F-83CB-17E489D31C4C}" type="presOf" srcId="{46E71172-8B46-4B2E-929F-5A12519B1194}" destId="{E7C52654-5C94-4D19-94EE-D2A492132D1F}" srcOrd="1" destOrd="0" presId="urn:microsoft.com/office/officeart/2005/8/layout/orgChart1"/>
    <dgm:cxn modelId="{2B3F6696-E35E-40BE-90EB-CE5F76164F63}" type="presOf" srcId="{F053C34C-0496-46AE-985A-4425368BD455}" destId="{1A0147EE-6192-4488-8283-4410AE8AF86F}" srcOrd="0" destOrd="0" presId="urn:microsoft.com/office/officeart/2005/8/layout/orgChart1"/>
    <dgm:cxn modelId="{A8EE561C-D28D-4C60-9A54-C6CCDB05F56E}" type="presOf" srcId="{A9A2041E-D8AA-4270-9C09-50F76FE803BB}" destId="{8132E863-28C4-467A-81AF-0D8EE0661946}" srcOrd="0" destOrd="0" presId="urn:microsoft.com/office/officeart/2005/8/layout/orgChart1"/>
    <dgm:cxn modelId="{634C9A4B-635A-4DBD-BF17-ADF1BDC4A420}" type="presOf" srcId="{E0CC0A49-D99A-43E4-85CD-805120140FA5}" destId="{7BA3B057-A0F0-433B-8AAF-2FDD228C0EAE}" srcOrd="0" destOrd="0" presId="urn:microsoft.com/office/officeart/2005/8/layout/orgChart1"/>
    <dgm:cxn modelId="{3AC8C95E-B5D7-4069-969E-4FCA4F0DAF9A}" type="presOf" srcId="{4676165B-459C-4FC3-85E5-8C3FA66FE854}" destId="{A98C3D4D-05FF-4077-B90C-5341ECA5C58B}" srcOrd="0" destOrd="0" presId="urn:microsoft.com/office/officeart/2005/8/layout/orgChart1"/>
    <dgm:cxn modelId="{2E73351F-7471-4B6F-B7CB-E24E13DE97F4}" type="presOf" srcId="{32763B43-68EC-4E2E-B181-C49A7652D11B}" destId="{803C85BD-89CC-49EC-8F44-4054049B50BA}" srcOrd="0" destOrd="0" presId="urn:microsoft.com/office/officeart/2005/8/layout/orgChart1"/>
    <dgm:cxn modelId="{C20573AD-AE48-4762-84D6-228A522C0901}" type="presOf" srcId="{32763B43-68EC-4E2E-B181-C49A7652D11B}" destId="{6701F352-D476-4D00-A9AC-54F3A1FA7D6E}" srcOrd="1" destOrd="0" presId="urn:microsoft.com/office/officeart/2005/8/layout/orgChart1"/>
    <dgm:cxn modelId="{8A6ECBCB-AFB0-4796-BD85-A1B0D608969A}" type="presParOf" srcId="{31B1A983-7EB6-48EF-BC7D-7139E9AAC6C4}" destId="{5644DF23-D5DD-40AB-B881-BA9BF880E0E6}" srcOrd="0" destOrd="0" presId="urn:microsoft.com/office/officeart/2005/8/layout/orgChart1"/>
    <dgm:cxn modelId="{60415CBB-C442-466F-8077-CE8A9D0C85D2}" type="presParOf" srcId="{5644DF23-D5DD-40AB-B881-BA9BF880E0E6}" destId="{8E86D342-8A3E-40D6-AD68-6DB06C639DC4}" srcOrd="0" destOrd="0" presId="urn:microsoft.com/office/officeart/2005/8/layout/orgChart1"/>
    <dgm:cxn modelId="{C37D947F-A06B-4868-9850-5FDEFCBEBE17}" type="presParOf" srcId="{8E86D342-8A3E-40D6-AD68-6DB06C639DC4}" destId="{81637BA4-9E49-4B78-9F3A-05464C86AAC0}" srcOrd="0" destOrd="0" presId="urn:microsoft.com/office/officeart/2005/8/layout/orgChart1"/>
    <dgm:cxn modelId="{B873E082-5AB4-42F9-9D83-24E991F2A6CB}" type="presParOf" srcId="{8E86D342-8A3E-40D6-AD68-6DB06C639DC4}" destId="{E7C52654-5C94-4D19-94EE-D2A492132D1F}" srcOrd="1" destOrd="0" presId="urn:microsoft.com/office/officeart/2005/8/layout/orgChart1"/>
    <dgm:cxn modelId="{7D60E7DB-0B80-4246-AA87-F61F9D289922}" type="presParOf" srcId="{5644DF23-D5DD-40AB-B881-BA9BF880E0E6}" destId="{363A1A52-62DF-4D2C-8D18-47243AD0E2C5}" srcOrd="1" destOrd="0" presId="urn:microsoft.com/office/officeart/2005/8/layout/orgChart1"/>
    <dgm:cxn modelId="{B53D327A-A7AA-4F16-9250-5090C078A42C}" type="presParOf" srcId="{363A1A52-62DF-4D2C-8D18-47243AD0E2C5}" destId="{62C7457F-9BF0-405E-92AA-76F051CCF383}" srcOrd="0" destOrd="0" presId="urn:microsoft.com/office/officeart/2005/8/layout/orgChart1"/>
    <dgm:cxn modelId="{C2F20430-49B1-44D3-9B20-75C17ACD7F0B}" type="presParOf" srcId="{363A1A52-62DF-4D2C-8D18-47243AD0E2C5}" destId="{D808DCEE-8B57-4FAF-A015-100BDD35625F}" srcOrd="1" destOrd="0" presId="urn:microsoft.com/office/officeart/2005/8/layout/orgChart1"/>
    <dgm:cxn modelId="{BF97A151-340E-48E9-986C-0062D91EEA14}" type="presParOf" srcId="{D808DCEE-8B57-4FAF-A015-100BDD35625F}" destId="{F8A7ACBA-C0CA-4402-9C3E-8A1F36F68C70}" srcOrd="0" destOrd="0" presId="urn:microsoft.com/office/officeart/2005/8/layout/orgChart1"/>
    <dgm:cxn modelId="{D5FD8A75-4C32-475E-98C2-06FF5EB4E689}" type="presParOf" srcId="{F8A7ACBA-C0CA-4402-9C3E-8A1F36F68C70}" destId="{1A0147EE-6192-4488-8283-4410AE8AF86F}" srcOrd="0" destOrd="0" presId="urn:microsoft.com/office/officeart/2005/8/layout/orgChart1"/>
    <dgm:cxn modelId="{4211D5CF-2464-468A-A9C5-F8DEF03F7DEC}" type="presParOf" srcId="{F8A7ACBA-C0CA-4402-9C3E-8A1F36F68C70}" destId="{70929BBE-99E2-4C60-AD46-85BD8FE3BC85}" srcOrd="1" destOrd="0" presId="urn:microsoft.com/office/officeart/2005/8/layout/orgChart1"/>
    <dgm:cxn modelId="{391B5F97-F9D7-42C4-9DEE-CE613CF958FC}" type="presParOf" srcId="{D808DCEE-8B57-4FAF-A015-100BDD35625F}" destId="{DB3BE2B1-D7D6-4710-89B6-69833E67B01B}" srcOrd="1" destOrd="0" presId="urn:microsoft.com/office/officeart/2005/8/layout/orgChart1"/>
    <dgm:cxn modelId="{D3FA9009-B304-4BFD-A322-E898B653C622}" type="presParOf" srcId="{D808DCEE-8B57-4FAF-A015-100BDD35625F}" destId="{83E02A7E-4E02-4085-B369-47C803AB7C08}" srcOrd="2" destOrd="0" presId="urn:microsoft.com/office/officeart/2005/8/layout/orgChart1"/>
    <dgm:cxn modelId="{633AF02F-2E5F-47A4-910D-91F4F122BC8B}" type="presParOf" srcId="{363A1A52-62DF-4D2C-8D18-47243AD0E2C5}" destId="{8132E863-28C4-467A-81AF-0D8EE0661946}" srcOrd="2" destOrd="0" presId="urn:microsoft.com/office/officeart/2005/8/layout/orgChart1"/>
    <dgm:cxn modelId="{97E30D7C-1E54-4004-9A21-654141E25C3F}" type="presParOf" srcId="{363A1A52-62DF-4D2C-8D18-47243AD0E2C5}" destId="{56FD2F87-CE79-44EB-9316-4AD68D14AE57}" srcOrd="3" destOrd="0" presId="urn:microsoft.com/office/officeart/2005/8/layout/orgChart1"/>
    <dgm:cxn modelId="{07E8351B-CB15-4FA8-B5CC-089080C86C2D}" type="presParOf" srcId="{56FD2F87-CE79-44EB-9316-4AD68D14AE57}" destId="{E8097FE7-FCC4-44E0-897D-D5F6F00C22BF}" srcOrd="0" destOrd="0" presId="urn:microsoft.com/office/officeart/2005/8/layout/orgChart1"/>
    <dgm:cxn modelId="{5AB99BC5-41AB-406F-A791-DDABCBB97090}" type="presParOf" srcId="{E8097FE7-FCC4-44E0-897D-D5F6F00C22BF}" destId="{A98C3D4D-05FF-4077-B90C-5341ECA5C58B}" srcOrd="0" destOrd="0" presId="urn:microsoft.com/office/officeart/2005/8/layout/orgChart1"/>
    <dgm:cxn modelId="{6A5EEB1C-563A-42A0-9EA5-D7FF0AC2ECEF}" type="presParOf" srcId="{E8097FE7-FCC4-44E0-897D-D5F6F00C22BF}" destId="{FEB79D3D-C153-48CC-9923-5051F3A2A27F}" srcOrd="1" destOrd="0" presId="urn:microsoft.com/office/officeart/2005/8/layout/orgChart1"/>
    <dgm:cxn modelId="{FC21CA67-5EF3-4E07-B17E-D4D898C1B6FD}" type="presParOf" srcId="{56FD2F87-CE79-44EB-9316-4AD68D14AE57}" destId="{4C9145A3-484A-48F4-9B64-A09085372D8F}" srcOrd="1" destOrd="0" presId="urn:microsoft.com/office/officeart/2005/8/layout/orgChart1"/>
    <dgm:cxn modelId="{E6A4A758-947D-4E8B-9890-9BAC3FE9E7F6}" type="presParOf" srcId="{56FD2F87-CE79-44EB-9316-4AD68D14AE57}" destId="{7946B20A-64D4-4AB4-8A4F-883657129D68}" srcOrd="2" destOrd="0" presId="urn:microsoft.com/office/officeart/2005/8/layout/orgChart1"/>
    <dgm:cxn modelId="{09222F91-BD25-4403-8ED2-63557CAC7E1D}" type="presParOf" srcId="{363A1A52-62DF-4D2C-8D18-47243AD0E2C5}" destId="{3B4DD405-EC96-4F1B-B97A-8084BF2FF81C}" srcOrd="4" destOrd="0" presId="urn:microsoft.com/office/officeart/2005/8/layout/orgChart1"/>
    <dgm:cxn modelId="{A663E7AD-B52F-4762-AE8A-6D6E86266D72}" type="presParOf" srcId="{363A1A52-62DF-4D2C-8D18-47243AD0E2C5}" destId="{ACE81DB4-1CBA-4E2E-9ABD-6514760DF92F}" srcOrd="5" destOrd="0" presId="urn:microsoft.com/office/officeart/2005/8/layout/orgChart1"/>
    <dgm:cxn modelId="{BC4DCBE8-4209-40CF-994D-44D19ED5A605}" type="presParOf" srcId="{ACE81DB4-1CBA-4E2E-9ABD-6514760DF92F}" destId="{A407C194-E709-4CF0-9528-05C3716881C2}" srcOrd="0" destOrd="0" presId="urn:microsoft.com/office/officeart/2005/8/layout/orgChart1"/>
    <dgm:cxn modelId="{1591D674-976D-49C5-A229-D9848810F6B3}" type="presParOf" srcId="{A407C194-E709-4CF0-9528-05C3716881C2}" destId="{803C85BD-89CC-49EC-8F44-4054049B50BA}" srcOrd="0" destOrd="0" presId="urn:microsoft.com/office/officeart/2005/8/layout/orgChart1"/>
    <dgm:cxn modelId="{5592B244-BEB0-4A74-BBD4-BB6BB8FD6796}" type="presParOf" srcId="{A407C194-E709-4CF0-9528-05C3716881C2}" destId="{6701F352-D476-4D00-A9AC-54F3A1FA7D6E}" srcOrd="1" destOrd="0" presId="urn:microsoft.com/office/officeart/2005/8/layout/orgChart1"/>
    <dgm:cxn modelId="{620F93B2-8371-4644-8A9C-80E1EF282670}" type="presParOf" srcId="{ACE81DB4-1CBA-4E2E-9ABD-6514760DF92F}" destId="{E11ECD87-1066-4955-9CF2-7B22D51D9CBE}" srcOrd="1" destOrd="0" presId="urn:microsoft.com/office/officeart/2005/8/layout/orgChart1"/>
    <dgm:cxn modelId="{3286F69A-AA64-4208-BF16-244B4D5AB510}" type="presParOf" srcId="{ACE81DB4-1CBA-4E2E-9ABD-6514760DF92F}" destId="{6E8EF5C2-E894-4015-BE54-D049F3C5E048}" srcOrd="2" destOrd="0" presId="urn:microsoft.com/office/officeart/2005/8/layout/orgChart1"/>
    <dgm:cxn modelId="{BFEF03D3-845B-4594-9D2B-6B2DCE25929A}" type="presParOf" srcId="{5644DF23-D5DD-40AB-B881-BA9BF880E0E6}" destId="{C6281A89-DB45-4B4D-866F-88EFD19CD5FC}" srcOrd="2" destOrd="0" presId="urn:microsoft.com/office/officeart/2005/8/layout/orgChart1"/>
    <dgm:cxn modelId="{AB09535F-8E3A-424D-98C1-E38EC7C12116}" type="presParOf" srcId="{C6281A89-DB45-4B4D-866F-88EFD19CD5FC}" destId="{FDC23A1B-7E94-47EF-AB0D-21AD0F40CCBF}" srcOrd="0" destOrd="0" presId="urn:microsoft.com/office/officeart/2005/8/layout/orgChart1"/>
    <dgm:cxn modelId="{F477FC70-CAF4-4EE9-974D-A58EFB4392E0}" type="presParOf" srcId="{C6281A89-DB45-4B4D-866F-88EFD19CD5FC}" destId="{2E16E07D-C601-4182-9495-FE4476102C34}" srcOrd="1" destOrd="0" presId="urn:microsoft.com/office/officeart/2005/8/layout/orgChart1"/>
    <dgm:cxn modelId="{605D8717-F6B8-4E6C-981B-9745F76A2645}" type="presParOf" srcId="{2E16E07D-C601-4182-9495-FE4476102C34}" destId="{7FD4B2B8-0FDC-41A7-BB37-40F4CF97EC66}" srcOrd="0" destOrd="0" presId="urn:microsoft.com/office/officeart/2005/8/layout/orgChart1"/>
    <dgm:cxn modelId="{59FA797B-67CA-4D09-A9F4-F8B89548FC6C}" type="presParOf" srcId="{7FD4B2B8-0FDC-41A7-BB37-40F4CF97EC66}" destId="{092676B4-9F7E-4338-8FDD-B4E5F2EEF9F2}" srcOrd="0" destOrd="0" presId="urn:microsoft.com/office/officeart/2005/8/layout/orgChart1"/>
    <dgm:cxn modelId="{B0CD3B01-F1DD-4FB7-9802-5EB5A13F32BF}" type="presParOf" srcId="{7FD4B2B8-0FDC-41A7-BB37-40F4CF97EC66}" destId="{B9CA6F93-E760-4A75-8036-53122E219059}" srcOrd="1" destOrd="0" presId="urn:microsoft.com/office/officeart/2005/8/layout/orgChart1"/>
    <dgm:cxn modelId="{DCCBEC4F-A410-40EA-8747-9E558FF8B494}" type="presParOf" srcId="{2E16E07D-C601-4182-9495-FE4476102C34}" destId="{E16C9814-7D8B-4AE8-B97C-DCF2111CEF8F}" srcOrd="1" destOrd="0" presId="urn:microsoft.com/office/officeart/2005/8/layout/orgChart1"/>
    <dgm:cxn modelId="{225AD620-D2FA-4CC3-AF7B-59C44F24978B}" type="presParOf" srcId="{2E16E07D-C601-4182-9495-FE4476102C34}" destId="{54AC67BA-5841-4C04-B24E-8A78A987F6D5}" srcOrd="2" destOrd="0" presId="urn:microsoft.com/office/officeart/2005/8/layout/orgChart1"/>
    <dgm:cxn modelId="{B48F5866-B36C-49E6-8090-778B7D71AECE}" type="presParOf" srcId="{31B1A983-7EB6-48EF-BC7D-7139E9AAC6C4}" destId="{251EE185-005B-4658-9C0A-7169CFEF48D4}" srcOrd="1" destOrd="0" presId="urn:microsoft.com/office/officeart/2005/8/layout/orgChart1"/>
    <dgm:cxn modelId="{E72419D3-3392-4727-B97E-EB45B00707B9}" type="presParOf" srcId="{251EE185-005B-4658-9C0A-7169CFEF48D4}" destId="{22732A8B-DC86-434F-985F-221B76F35437}" srcOrd="0" destOrd="0" presId="urn:microsoft.com/office/officeart/2005/8/layout/orgChart1"/>
    <dgm:cxn modelId="{3CB7515E-523E-47DA-9E73-02B57E06018A}" type="presParOf" srcId="{22732A8B-DC86-434F-985F-221B76F35437}" destId="{976FD484-FC8F-45C1-8CA3-7FC47078E832}" srcOrd="0" destOrd="0" presId="urn:microsoft.com/office/officeart/2005/8/layout/orgChart1"/>
    <dgm:cxn modelId="{94940131-D87A-45DC-AD82-5D4BA30EE5C9}" type="presParOf" srcId="{22732A8B-DC86-434F-985F-221B76F35437}" destId="{8A49D7AB-34AF-4ED4-8FD4-20E87C570658}" srcOrd="1" destOrd="0" presId="urn:microsoft.com/office/officeart/2005/8/layout/orgChart1"/>
    <dgm:cxn modelId="{04D92D0F-6951-4DC4-9EAD-C37E5D0FD62D}" type="presParOf" srcId="{251EE185-005B-4658-9C0A-7169CFEF48D4}" destId="{0B82F6F3-601B-4C08-8BB0-602FCB4BE48E}" srcOrd="1" destOrd="0" presId="urn:microsoft.com/office/officeart/2005/8/layout/orgChart1"/>
    <dgm:cxn modelId="{B7090912-514C-4FDE-B884-6DF80B2BA63E}" type="presParOf" srcId="{251EE185-005B-4658-9C0A-7169CFEF48D4}" destId="{61FA7025-74D3-45AB-9F09-AF04F71D3659}" srcOrd="2" destOrd="0" presId="urn:microsoft.com/office/officeart/2005/8/layout/orgChart1"/>
    <dgm:cxn modelId="{902944F5-1A44-4DC2-A3C3-77C2A868FF10}" type="presParOf" srcId="{31B1A983-7EB6-48EF-BC7D-7139E9AAC6C4}" destId="{F69E34F4-ACFC-4F8B-B6A7-6AA7B7D7E9F8}" srcOrd="2" destOrd="0" presId="urn:microsoft.com/office/officeart/2005/8/layout/orgChart1"/>
    <dgm:cxn modelId="{0A0801A7-ACC1-4078-A1B2-8B5C829B81C3}" type="presParOf" srcId="{F69E34F4-ACFC-4F8B-B6A7-6AA7B7D7E9F8}" destId="{17656D57-B8B0-4943-B2DF-1CAE5130ABF4}" srcOrd="0" destOrd="0" presId="urn:microsoft.com/office/officeart/2005/8/layout/orgChart1"/>
    <dgm:cxn modelId="{555480A2-5586-4796-8718-5B630FC8BD6F}" type="presParOf" srcId="{17656D57-B8B0-4943-B2DF-1CAE5130ABF4}" destId="{7BA3B057-A0F0-433B-8AAF-2FDD228C0EAE}" srcOrd="0" destOrd="0" presId="urn:microsoft.com/office/officeart/2005/8/layout/orgChart1"/>
    <dgm:cxn modelId="{E20C6922-1EBD-46AC-9F0A-4FBB4122F38E}" type="presParOf" srcId="{17656D57-B8B0-4943-B2DF-1CAE5130ABF4}" destId="{4F66FD91-79A1-4D4C-BF4B-B64274F9E4EE}" srcOrd="1" destOrd="0" presId="urn:microsoft.com/office/officeart/2005/8/layout/orgChart1"/>
    <dgm:cxn modelId="{64F15CC8-4B0B-4F26-83FF-01C7F1A76A03}" type="presParOf" srcId="{F69E34F4-ACFC-4F8B-B6A7-6AA7B7D7E9F8}" destId="{F47BEED0-365D-4C3C-8ED7-65A1185B1F8B}" srcOrd="1" destOrd="0" presId="urn:microsoft.com/office/officeart/2005/8/layout/orgChart1"/>
    <dgm:cxn modelId="{DA96F163-673C-487C-8365-CA2E096C5472}" type="presParOf" srcId="{F69E34F4-ACFC-4F8B-B6A7-6AA7B7D7E9F8}" destId="{828AB5E5-AD17-4DA0-AAB4-9BD8996B839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23A1B-7E94-47EF-AB0D-21AD0F40CCBF}">
      <dsp:nvSpPr>
        <dsp:cNvPr id="0" name=""/>
        <dsp:cNvSpPr/>
      </dsp:nvSpPr>
      <dsp:spPr>
        <a:xfrm>
          <a:off x="4894761" y="1134056"/>
          <a:ext cx="2386644" cy="1159175"/>
        </a:xfrm>
        <a:custGeom>
          <a:avLst/>
          <a:gdLst/>
          <a:ahLst/>
          <a:cxnLst/>
          <a:rect l="0" t="0" r="0" b="0"/>
          <a:pathLst>
            <a:path>
              <a:moveTo>
                <a:pt x="2386644" y="0"/>
              </a:moveTo>
              <a:lnTo>
                <a:pt x="2386644" y="1159175"/>
              </a:lnTo>
              <a:lnTo>
                <a:pt x="0" y="115917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4DD405-EC96-4F1B-B97A-8084BF2FF81C}">
      <dsp:nvSpPr>
        <dsp:cNvPr id="0" name=""/>
        <dsp:cNvSpPr/>
      </dsp:nvSpPr>
      <dsp:spPr>
        <a:xfrm>
          <a:off x="7281405" y="1134056"/>
          <a:ext cx="3313194" cy="2098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886"/>
              </a:lnTo>
              <a:lnTo>
                <a:pt x="3313194" y="1859886"/>
              </a:lnTo>
              <a:lnTo>
                <a:pt x="3313194" y="2098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2E863-28C4-467A-81AF-0D8EE0661946}">
      <dsp:nvSpPr>
        <dsp:cNvPr id="0" name=""/>
        <dsp:cNvSpPr/>
      </dsp:nvSpPr>
      <dsp:spPr>
        <a:xfrm>
          <a:off x="6322095" y="1134056"/>
          <a:ext cx="959309" cy="2099682"/>
        </a:xfrm>
        <a:custGeom>
          <a:avLst/>
          <a:gdLst/>
          <a:ahLst/>
          <a:cxnLst/>
          <a:rect l="0" t="0" r="0" b="0"/>
          <a:pathLst>
            <a:path>
              <a:moveTo>
                <a:pt x="959309" y="0"/>
              </a:moveTo>
              <a:lnTo>
                <a:pt x="959309" y="1861530"/>
              </a:lnTo>
              <a:lnTo>
                <a:pt x="0" y="1861530"/>
              </a:lnTo>
              <a:lnTo>
                <a:pt x="0" y="20996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7457F-9BF0-405E-92AA-76F051CCF383}">
      <dsp:nvSpPr>
        <dsp:cNvPr id="0" name=""/>
        <dsp:cNvSpPr/>
      </dsp:nvSpPr>
      <dsp:spPr>
        <a:xfrm>
          <a:off x="2479016" y="1134056"/>
          <a:ext cx="4802388" cy="2133908"/>
        </a:xfrm>
        <a:custGeom>
          <a:avLst/>
          <a:gdLst/>
          <a:ahLst/>
          <a:cxnLst/>
          <a:rect l="0" t="0" r="0" b="0"/>
          <a:pathLst>
            <a:path>
              <a:moveTo>
                <a:pt x="4802388" y="0"/>
              </a:moveTo>
              <a:lnTo>
                <a:pt x="4802388" y="1895756"/>
              </a:lnTo>
              <a:lnTo>
                <a:pt x="0" y="1895756"/>
              </a:lnTo>
              <a:lnTo>
                <a:pt x="0" y="21339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637BA4-9E49-4B78-9F3A-05464C86AAC0}">
      <dsp:nvSpPr>
        <dsp:cNvPr id="0" name=""/>
        <dsp:cNvSpPr/>
      </dsp:nvSpPr>
      <dsp:spPr>
        <a:xfrm>
          <a:off x="5631262" y="0"/>
          <a:ext cx="3300285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600" kern="1200" dirty="0" smtClean="0"/>
            <a:t>Courage</a:t>
          </a:r>
          <a:endParaRPr lang="en-US" sz="6600" kern="1200" dirty="0"/>
        </a:p>
      </dsp:txBody>
      <dsp:txXfrm>
        <a:off x="5631262" y="0"/>
        <a:ext cx="3300285" cy="1134056"/>
      </dsp:txXfrm>
    </dsp:sp>
    <dsp:sp modelId="{1A0147EE-6192-4488-8283-4410AE8AF86F}">
      <dsp:nvSpPr>
        <dsp:cNvPr id="0" name=""/>
        <dsp:cNvSpPr/>
      </dsp:nvSpPr>
      <dsp:spPr>
        <a:xfrm>
          <a:off x="1029295" y="3267964"/>
          <a:ext cx="2899441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Inspiration</a:t>
          </a:r>
          <a:endParaRPr lang="en-US" sz="5100" kern="1200" dirty="0"/>
        </a:p>
      </dsp:txBody>
      <dsp:txXfrm>
        <a:off x="1029295" y="3267964"/>
        <a:ext cx="2899441" cy="1134056"/>
      </dsp:txXfrm>
    </dsp:sp>
    <dsp:sp modelId="{A98C3D4D-05FF-4077-B90C-5341ECA5C58B}">
      <dsp:nvSpPr>
        <dsp:cNvPr id="0" name=""/>
        <dsp:cNvSpPr/>
      </dsp:nvSpPr>
      <dsp:spPr>
        <a:xfrm>
          <a:off x="4809695" y="3233738"/>
          <a:ext cx="3024800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Innovation</a:t>
          </a:r>
          <a:endParaRPr lang="en-US" sz="5100" kern="1200" dirty="0"/>
        </a:p>
      </dsp:txBody>
      <dsp:txXfrm>
        <a:off x="4809695" y="3233738"/>
        <a:ext cx="3024800" cy="1134056"/>
      </dsp:txXfrm>
    </dsp:sp>
    <dsp:sp modelId="{803C85BD-89CC-49EC-8F44-4054049B50BA}">
      <dsp:nvSpPr>
        <dsp:cNvPr id="0" name=""/>
        <dsp:cNvSpPr/>
      </dsp:nvSpPr>
      <dsp:spPr>
        <a:xfrm>
          <a:off x="8677160" y="3232094"/>
          <a:ext cx="3834879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Inclusion</a:t>
          </a:r>
          <a:endParaRPr lang="en-US" sz="5100" kern="1200" dirty="0"/>
        </a:p>
      </dsp:txBody>
      <dsp:txXfrm>
        <a:off x="8677160" y="3232094"/>
        <a:ext cx="3834879" cy="1134056"/>
      </dsp:txXfrm>
    </dsp:sp>
    <dsp:sp modelId="{092676B4-9F7E-4338-8FDD-B4E5F2EEF9F2}">
      <dsp:nvSpPr>
        <dsp:cNvPr id="0" name=""/>
        <dsp:cNvSpPr/>
      </dsp:nvSpPr>
      <dsp:spPr>
        <a:xfrm>
          <a:off x="2626648" y="1726203"/>
          <a:ext cx="2268112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Faith</a:t>
          </a:r>
          <a:endParaRPr lang="en-US" sz="5100" kern="1200" dirty="0"/>
        </a:p>
      </dsp:txBody>
      <dsp:txXfrm>
        <a:off x="2626648" y="1726203"/>
        <a:ext cx="2268112" cy="1134056"/>
      </dsp:txXfrm>
    </dsp:sp>
    <dsp:sp modelId="{976FD484-FC8F-45C1-8CA3-7FC47078E832}">
      <dsp:nvSpPr>
        <dsp:cNvPr id="0" name=""/>
        <dsp:cNvSpPr/>
      </dsp:nvSpPr>
      <dsp:spPr>
        <a:xfrm>
          <a:off x="6133717" y="1621031"/>
          <a:ext cx="2268112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Hope</a:t>
          </a:r>
          <a:endParaRPr lang="en-US" sz="5100" kern="1200" dirty="0"/>
        </a:p>
      </dsp:txBody>
      <dsp:txXfrm>
        <a:off x="6133717" y="1621031"/>
        <a:ext cx="2268112" cy="1134056"/>
      </dsp:txXfrm>
    </dsp:sp>
    <dsp:sp modelId="{7BA3B057-A0F0-433B-8AAF-2FDD228C0EAE}">
      <dsp:nvSpPr>
        <dsp:cNvPr id="0" name=""/>
        <dsp:cNvSpPr/>
      </dsp:nvSpPr>
      <dsp:spPr>
        <a:xfrm>
          <a:off x="9316492" y="1621031"/>
          <a:ext cx="2268112" cy="11340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100" kern="1200" dirty="0" smtClean="0"/>
            <a:t>Love</a:t>
          </a:r>
          <a:endParaRPr lang="en-US" sz="5100" kern="1200" dirty="0"/>
        </a:p>
      </dsp:txBody>
      <dsp:txXfrm>
        <a:off x="9316492" y="1621031"/>
        <a:ext cx="2268112" cy="11340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130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999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04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48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43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70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97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024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68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884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19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0158C-F44E-409D-B904-7C58731F7FE6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05BE5-28FC-4916-8C08-3CA25DDF5F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129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changingchances.co.uk/empowerment-approach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65473" cy="45615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18629" y="1238947"/>
            <a:ext cx="603418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VISION</a:t>
            </a:r>
            <a:endParaRPr lang="en-US" sz="1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81938" y="4706019"/>
            <a:ext cx="12199767" cy="1856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GB" sz="5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</a:t>
            </a:r>
            <a:r>
              <a:rPr lang="en-GB" sz="5400" dirty="0">
                <a:solidFill>
                  <a:srgbClr val="80808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Rockwell Extra Bold" panose="02060903040505020403" pitchFamily="18" charset="0"/>
                <a:ea typeface="Calibri" panose="020F0502020204030204" pitchFamily="34" charset="0"/>
                <a:cs typeface="Arial" panose="020B0604020202020204" pitchFamily="34" charset="0"/>
              </a:rPr>
              <a:t>Courageous!</a:t>
            </a:r>
            <a:r>
              <a:rPr lang="en-GB" sz="5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Live and Learn in </a:t>
            </a:r>
            <a:r>
              <a:rPr lang="en-GB" sz="5400" b="1" dirty="0">
                <a:solidFill>
                  <a:srgbClr val="0070C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Elephant" panose="0202090409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Faith, </a:t>
            </a:r>
            <a:r>
              <a:rPr lang="en-GB" sz="5400" b="1" dirty="0">
                <a:solidFill>
                  <a:srgbClr val="FFCC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OpenDyslexic" panose="000005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Hope </a:t>
            </a:r>
            <a:r>
              <a:rPr lang="en-GB" sz="5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sz="5400" b="1" dirty="0">
                <a:solidFill>
                  <a:srgbClr val="FFCC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OpenDyslexic" panose="000005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5400" b="1" dirty="0">
                <a:solidFill>
                  <a:srgbClr val="9900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Broadway" panose="04040905080B02020502" pitchFamily="82" charset="0"/>
                <a:ea typeface="Gill Sans"/>
                <a:cs typeface="Noto Sans"/>
              </a:rPr>
              <a:t>Love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68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7937"/>
            <a:ext cx="5371465" cy="493452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02808" y="1941174"/>
            <a:ext cx="4378552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VISION</a:t>
            </a:r>
            <a:endParaRPr lang="en-US" sz="1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3573" y="3719175"/>
            <a:ext cx="809418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Milestone events which have contributed to the new vision</a:t>
            </a:r>
          </a:p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519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945640" y="354965"/>
            <a:ext cx="10515600" cy="1325563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alibri" panose="020F0502020204030204"/>
                <a:ea typeface="+mn-ea"/>
                <a:cs typeface="+mn-cs"/>
              </a:rPr>
              <a:t>Milestone events which have contributed to the new vision</a:t>
            </a:r>
            <a:b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alibri" panose="020F0502020204030204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893560" y="1842770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April 2021- Empowerment Approach </a:t>
            </a:r>
            <a:endParaRPr lang="en-GB" sz="2400" dirty="0"/>
          </a:p>
          <a:p>
            <a:r>
              <a:rPr lang="en-GB" sz="2400" dirty="0"/>
              <a:t>Introduction of the Empowerment Approach into school. Adopting a research based approach to supporting children with behaviour and anxiety.</a:t>
            </a:r>
          </a:p>
          <a:p>
            <a:r>
              <a:rPr lang="en-GB" sz="2400" u="sng" dirty="0">
                <a:hlinkClick r:id="rId2"/>
              </a:rPr>
              <a:t>https://www.changingchances.co.uk/empowerment-approach/</a:t>
            </a:r>
            <a:r>
              <a:rPr lang="en-GB" sz="2400" dirty="0"/>
              <a:t> </a:t>
            </a:r>
          </a:p>
          <a:p>
            <a:endParaRPr lang="en-GB" sz="2400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0" y="1490344"/>
            <a:ext cx="6624320" cy="77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November 2019- Vision Statement</a:t>
            </a:r>
          </a:p>
          <a:p>
            <a:pPr marL="0" indent="0">
              <a:buNone/>
            </a:pPr>
            <a:r>
              <a:rPr lang="en-GB" sz="2000" dirty="0"/>
              <a:t>Our most recent vision statement approved by governors</a:t>
            </a:r>
          </a:p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2000" i="1" dirty="0" smtClean="0"/>
              <a:t>Key </a:t>
            </a:r>
            <a:r>
              <a:rPr lang="en-GB" sz="2000" i="1" dirty="0"/>
              <a:t>Elements/terms:</a:t>
            </a:r>
          </a:p>
          <a:p>
            <a:pPr marL="0" indent="0">
              <a:buNone/>
            </a:pPr>
            <a:r>
              <a:rPr lang="en-GB" sz="2000" dirty="0" smtClean="0"/>
              <a:t>•Beacon </a:t>
            </a:r>
            <a:r>
              <a:rPr lang="en-GB" sz="2000" dirty="0"/>
              <a:t>of excellence (linked to our work as a leading light)</a:t>
            </a:r>
          </a:p>
          <a:p>
            <a:pPr marL="0" indent="0">
              <a:buNone/>
            </a:pPr>
            <a:r>
              <a:rPr lang="en-GB" sz="2000" dirty="0" smtClean="0"/>
              <a:t>•Collaboration </a:t>
            </a:r>
            <a:r>
              <a:rPr lang="en-GB" sz="2000" dirty="0"/>
              <a:t>(outreach through senior leadership support/secondments and academy exploration)</a:t>
            </a:r>
          </a:p>
          <a:p>
            <a:pPr marL="0" indent="0">
              <a:buNone/>
            </a:pPr>
            <a:r>
              <a:rPr lang="en-GB" sz="2000" dirty="0" smtClean="0"/>
              <a:t>•Inspirational</a:t>
            </a:r>
            <a:r>
              <a:rPr lang="en-GB" sz="2000" dirty="0"/>
              <a:t>, Innovative, Inclusive (fundamental corner stones of the school curriculum)</a:t>
            </a:r>
          </a:p>
          <a:p>
            <a:pPr marL="0" indent="0">
              <a:buNone/>
            </a:pPr>
            <a:r>
              <a:rPr lang="en-GB" sz="2000" dirty="0" smtClean="0"/>
              <a:t>•Respectful</a:t>
            </a:r>
            <a:r>
              <a:rPr lang="en-GB" sz="2000" dirty="0"/>
              <a:t>, resourceful, resilient and reflective (linked to Building learning Power)</a:t>
            </a:r>
          </a:p>
          <a:p>
            <a:pPr marL="0" indent="0">
              <a:buNone/>
            </a:pPr>
            <a:r>
              <a:rPr lang="en-GB" sz="2000" dirty="0" smtClean="0"/>
              <a:t>•Compassion </a:t>
            </a:r>
            <a:r>
              <a:rPr lang="en-GB" sz="2000" dirty="0"/>
              <a:t>and hope (identified key Christian values)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91" y="5425363"/>
            <a:ext cx="6850439" cy="13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8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360" y="757235"/>
            <a:ext cx="5745480" cy="4855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May 2021- Headteacher Philosophy (What is important?)</a:t>
            </a:r>
          </a:p>
          <a:p>
            <a:pPr marL="0" indent="0">
              <a:buNone/>
            </a:pPr>
            <a:r>
              <a:rPr lang="en-GB" sz="2000" dirty="0"/>
              <a:t>Joshua 1:9 is at the heart of my philosophy as a leader at St Nicolas and St Marys. </a:t>
            </a:r>
          </a:p>
          <a:p>
            <a:pPr marL="0" indent="0">
              <a:buNone/>
            </a:pPr>
            <a:r>
              <a:rPr lang="en-GB" sz="2000" dirty="0"/>
              <a:t>‘Courage coming from knowing God is always with us’</a:t>
            </a:r>
          </a:p>
          <a:p>
            <a:pPr marL="0" indent="0">
              <a:buNone/>
            </a:pPr>
            <a:r>
              <a:rPr lang="en-GB" sz="2000" dirty="0"/>
              <a:t>Key Phrases: </a:t>
            </a:r>
          </a:p>
          <a:p>
            <a:pPr marL="0" indent="0">
              <a:buNone/>
            </a:pPr>
            <a:r>
              <a:rPr lang="en-GB" sz="2000" dirty="0"/>
              <a:t>‘Children are loved’,</a:t>
            </a:r>
          </a:p>
          <a:p>
            <a:pPr marL="0" indent="0">
              <a:buNone/>
            </a:pPr>
            <a:r>
              <a:rPr lang="en-GB" sz="2000" dirty="0"/>
              <a:t> ‘Children are inspired’ </a:t>
            </a:r>
          </a:p>
          <a:p>
            <a:pPr marL="0" indent="0">
              <a:buNone/>
            </a:pPr>
            <a:r>
              <a:rPr lang="en-GB" sz="2000" dirty="0"/>
              <a:t>‘Staff feel valued’ and ‘Challenge for all’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46470" y="1187131"/>
            <a:ext cx="5664200" cy="48421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March 2023- Annual Parent Survey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Parents were asked: ‘In three words describe what St Nicolas and St Marys Primary School means to you and your family.’</a:t>
            </a:r>
          </a:p>
          <a:p>
            <a:r>
              <a:rPr lang="en-GB" dirty="0"/>
              <a:t>Key words that came up very frequently-: Nurture, care and love.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5"/>
          <p:cNvSpPr>
            <a:spLocks noGrp="1"/>
          </p:cNvSpPr>
          <p:nvPr>
            <p:ph type="title"/>
          </p:nvPr>
        </p:nvSpPr>
        <p:spPr>
          <a:xfrm>
            <a:off x="199390" y="473232"/>
            <a:ext cx="12393930" cy="568007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4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alibri" panose="020F0502020204030204"/>
                <a:ea typeface="+mn-ea"/>
                <a:cs typeface="+mn-cs"/>
              </a:rPr>
              <a:t>Milestone events which have contributed to the new vision</a:t>
            </a:r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alibri" panose="020F0502020204030204"/>
                <a:ea typeface="+mn-ea"/>
                <a:cs typeface="+mn-cs"/>
              </a:rPr>
              <a:t/>
            </a:r>
            <a:b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alibri" panose="020F0502020204030204"/>
                <a:ea typeface="+mn-ea"/>
                <a:cs typeface="+mn-cs"/>
              </a:rPr>
            </a:b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90" y="4121942"/>
            <a:ext cx="4579620" cy="270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8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90" y="304165"/>
            <a:ext cx="11205419" cy="3535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66395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8440" y="833013"/>
            <a:ext cx="5745480" cy="56013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April 2023- Governor working party</a:t>
            </a:r>
          </a:p>
          <a:p>
            <a:pPr marL="0" indent="0">
              <a:buNone/>
            </a:pPr>
            <a:r>
              <a:rPr lang="en-GB" sz="2000" dirty="0" smtClean="0"/>
              <a:t>Time </a:t>
            </a:r>
            <a:r>
              <a:rPr lang="en-GB" sz="2000" dirty="0"/>
              <a:t>spent with small group of governors.</a:t>
            </a:r>
          </a:p>
          <a:p>
            <a:pPr marL="0" indent="0">
              <a:buNone/>
            </a:pPr>
            <a:r>
              <a:rPr lang="en-GB" sz="2000" dirty="0" smtClean="0"/>
              <a:t>The </a:t>
            </a:r>
            <a:r>
              <a:rPr lang="en-GB" sz="2000" dirty="0"/>
              <a:t>challenge was to take a step back and focus on:  What does courage mean in a Christian context?</a:t>
            </a:r>
          </a:p>
          <a:p>
            <a:pPr marL="0" indent="0">
              <a:buNone/>
            </a:pPr>
            <a:r>
              <a:rPr lang="en-GB" sz="2000" i="1" dirty="0"/>
              <a:t> ‘Armour of God</a:t>
            </a:r>
            <a:r>
              <a:rPr lang="en-GB" sz="2000" i="1" dirty="0" smtClean="0"/>
              <a:t>’</a:t>
            </a:r>
            <a:endParaRPr lang="en-GB" sz="2000" i="1" dirty="0"/>
          </a:p>
          <a:p>
            <a:pPr marL="0" indent="0">
              <a:buNone/>
            </a:pPr>
            <a:r>
              <a:rPr lang="en-GB" sz="2000" i="1" dirty="0"/>
              <a:t>‘Assurance through faith</a:t>
            </a:r>
            <a:r>
              <a:rPr lang="en-GB" sz="2000" i="1" dirty="0" smtClean="0"/>
              <a:t>’</a:t>
            </a:r>
            <a:endParaRPr lang="en-GB" sz="2000" i="1" dirty="0"/>
          </a:p>
          <a:p>
            <a:pPr marL="0" indent="0">
              <a:buNone/>
            </a:pPr>
            <a:r>
              <a:rPr lang="en-GB" sz="2000" i="1" dirty="0"/>
              <a:t>‘Keep trying’ </a:t>
            </a:r>
          </a:p>
          <a:p>
            <a:pPr marL="0" indent="0">
              <a:buNone/>
            </a:pPr>
            <a:r>
              <a:rPr lang="en-GB" sz="2000" i="1" dirty="0"/>
              <a:t>‘Mistakes are forgiven’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37578" y="833013"/>
            <a:ext cx="6022342" cy="58913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June 2023- Staff and Parent views- Staff meetings and parent survey</a:t>
            </a:r>
          </a:p>
          <a:p>
            <a:pPr marL="0" indent="0">
              <a:buNone/>
            </a:pPr>
            <a:r>
              <a:rPr lang="en-GB" sz="2000" dirty="0"/>
              <a:t>What is courage? </a:t>
            </a:r>
          </a:p>
          <a:p>
            <a:pPr marL="0" indent="0">
              <a:buNone/>
            </a:pPr>
            <a:r>
              <a:rPr lang="en-GB" sz="2000" dirty="0"/>
              <a:t>How can we be a courageous school?</a:t>
            </a:r>
          </a:p>
          <a:p>
            <a:pPr marL="0" indent="0">
              <a:buNone/>
            </a:pPr>
            <a:r>
              <a:rPr lang="en-GB" sz="2000" dirty="0"/>
              <a:t>’ </a:t>
            </a:r>
            <a:r>
              <a:rPr lang="en-GB" sz="2000" i="1" dirty="0"/>
              <a:t>Taking risks</a:t>
            </a:r>
            <a:r>
              <a:rPr lang="en-GB" sz="2000" i="1" dirty="0" smtClean="0"/>
              <a:t>’</a:t>
            </a:r>
            <a:endParaRPr lang="en-GB" sz="2000" i="1" dirty="0"/>
          </a:p>
          <a:p>
            <a:pPr marL="0" indent="0">
              <a:buNone/>
            </a:pPr>
            <a:r>
              <a:rPr lang="en-GB" sz="2000" i="1" dirty="0" smtClean="0"/>
              <a:t>‘Bold </a:t>
            </a:r>
            <a:r>
              <a:rPr lang="en-GB" sz="2000" i="1" dirty="0"/>
              <a:t>and confident</a:t>
            </a:r>
            <a:r>
              <a:rPr lang="en-GB" sz="2000" i="1" dirty="0" smtClean="0"/>
              <a:t>’</a:t>
            </a:r>
            <a:endParaRPr lang="en-GB" sz="2000" i="1" dirty="0"/>
          </a:p>
          <a:p>
            <a:pPr marL="0" indent="0">
              <a:buNone/>
            </a:pPr>
            <a:r>
              <a:rPr lang="en-GB" sz="2000" i="1" dirty="0"/>
              <a:t>‘Being brave’ </a:t>
            </a:r>
          </a:p>
          <a:p>
            <a:pPr marL="0" indent="0">
              <a:buNone/>
            </a:pPr>
            <a:r>
              <a:rPr lang="en-GB" sz="2000" i="1" dirty="0"/>
              <a:t>‘trying new ideas’ </a:t>
            </a:r>
          </a:p>
          <a:p>
            <a:pPr marL="0" indent="0">
              <a:buNone/>
            </a:pPr>
            <a:r>
              <a:rPr lang="en-GB" sz="2000" i="1" dirty="0"/>
              <a:t>‘willing to make mistakes- overcome fear’</a:t>
            </a:r>
          </a:p>
          <a:p>
            <a:pPr marL="0" indent="0">
              <a:buNone/>
            </a:pPr>
            <a:r>
              <a:rPr lang="en-GB" sz="2000" dirty="0"/>
              <a:t>’High expectations’ </a:t>
            </a:r>
          </a:p>
          <a:p>
            <a:pPr marL="0" indent="0">
              <a:buNone/>
            </a:pPr>
            <a:r>
              <a:rPr lang="en-GB" sz="2000" dirty="0"/>
              <a:t> ‘Demonstrate our talents in and out of school</a:t>
            </a:r>
            <a:r>
              <a:rPr lang="en-GB" sz="2000" dirty="0" smtClean="0"/>
              <a:t>’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‘Try new things’ </a:t>
            </a:r>
          </a:p>
          <a:p>
            <a:pPr marL="0" indent="0">
              <a:buNone/>
            </a:pPr>
            <a:r>
              <a:rPr lang="en-GB" sz="2000" dirty="0"/>
              <a:t>‘Go out of our comfort zones’ </a:t>
            </a:r>
          </a:p>
          <a:p>
            <a:pPr marL="0" indent="0">
              <a:buNone/>
            </a:pPr>
            <a:r>
              <a:rPr lang="en-GB" sz="2000" dirty="0"/>
              <a:t>‘Accept challenges’ </a:t>
            </a:r>
          </a:p>
          <a:p>
            <a:pPr marL="0" indent="0">
              <a:buNone/>
            </a:pPr>
            <a:r>
              <a:rPr lang="en-GB" sz="2000" dirty="0"/>
              <a:t>‘Innovative thinking’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098" y="3895205"/>
            <a:ext cx="4726941" cy="28291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6348" y="2301264"/>
            <a:ext cx="2086612" cy="162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6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6" y="160499"/>
            <a:ext cx="5710346" cy="32120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120" y="166213"/>
            <a:ext cx="5700188" cy="32063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75" y="3564416"/>
            <a:ext cx="5710346" cy="3212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8239" y="3567280"/>
            <a:ext cx="5629069" cy="3166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8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/>
              <a:t>Vision 2023</a:t>
            </a:r>
            <a:endParaRPr lang="en-GB" sz="7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-567690" y="1690688"/>
          <a:ext cx="12512040" cy="4424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6096000" y="4264184"/>
            <a:ext cx="4076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166610" y="3842545"/>
            <a:ext cx="4686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726680" y="3842545"/>
            <a:ext cx="10480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23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Vision </a:t>
            </a:r>
            <a:r>
              <a:rPr lang="en-GB" dirty="0" smtClean="0"/>
              <a:t>statement- 2023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92100" y="1404237"/>
            <a:ext cx="6096000" cy="18651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Courageous! In 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God’s faith, hope and love empowered to be Inspirational, Innovative and Inclusive.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962" y="365125"/>
            <a:ext cx="3469393" cy="350837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6096000" y="2336800"/>
            <a:ext cx="186690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200" y="2982913"/>
            <a:ext cx="3455768" cy="3518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44638">
            <a:off x="1902446" y="3394776"/>
            <a:ext cx="2109399" cy="4816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07086" y="4404192"/>
            <a:ext cx="43344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Following feedback from staff and children it was felt that the vision should focus on the theological underpinning that comes from Joshua 1:9 and 1 Corinthians 13:13. Therefore a review of the vision statement concluded with an updated statement for 2024.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7206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Vision </a:t>
            </a:r>
            <a:r>
              <a:rPr lang="en-GB" dirty="0" smtClean="0"/>
              <a:t>statement- 2024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962" y="365125"/>
            <a:ext cx="3469393" cy="350837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6096000" y="2336800"/>
            <a:ext cx="186690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200" y="2982913"/>
            <a:ext cx="3455768" cy="3518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44638">
            <a:off x="1902446" y="3394776"/>
            <a:ext cx="2109399" cy="48162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47" y="1485006"/>
            <a:ext cx="6096000" cy="1841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GB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</a:t>
            </a:r>
            <a:r>
              <a:rPr lang="en-GB" sz="3600" dirty="0">
                <a:solidFill>
                  <a:srgbClr val="80808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Rockwell Extra Bold" panose="02060903040505020403" pitchFamily="18" charset="0"/>
                <a:ea typeface="Calibri" panose="020F0502020204030204" pitchFamily="34" charset="0"/>
                <a:cs typeface="Arial" panose="020B0604020202020204" pitchFamily="34" charset="0"/>
              </a:rPr>
              <a:t>Courageous!</a:t>
            </a:r>
            <a:r>
              <a:rPr lang="en-GB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Live and Learn in </a:t>
            </a:r>
            <a:r>
              <a:rPr lang="en-GB" sz="3600" b="1" dirty="0">
                <a:solidFill>
                  <a:srgbClr val="0070C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Elephant" panose="0202090409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Faith, </a:t>
            </a:r>
            <a:r>
              <a:rPr lang="en-GB" sz="3600" b="1" dirty="0">
                <a:solidFill>
                  <a:srgbClr val="FFCC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OpenDyslexic" panose="000005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Hope </a:t>
            </a:r>
            <a:r>
              <a:rPr lang="en-GB" sz="36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sz="3600" b="1" dirty="0">
                <a:solidFill>
                  <a:srgbClr val="FFCC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OpenDyslexic" panose="000005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>
                <a:solidFill>
                  <a:srgbClr val="990000"/>
                </a:solidFill>
                <a:effectLst>
                  <a:outerShdw blurRad="63500" dist="50800" dir="2700000" sx="0" sy="0">
                    <a:srgbClr val="000000">
                      <a:alpha val="50000"/>
                    </a:srgbClr>
                  </a:outerShdw>
                </a:effectLst>
                <a:latin typeface="Broadway" panose="04040905080B02020502" pitchFamily="82" charset="0"/>
                <a:ea typeface="Gill Sans"/>
                <a:cs typeface="Noto Sans"/>
              </a:rPr>
              <a:t>Love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29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9960" y="41082"/>
            <a:ext cx="6646985" cy="681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71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7622</TotalTime>
  <Words>488</Words>
  <Application>Microsoft Office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Elephant</vt:lpstr>
      <vt:lpstr>Gill Sans</vt:lpstr>
      <vt:lpstr>Gill Sans MT</vt:lpstr>
      <vt:lpstr>Noto Sans</vt:lpstr>
      <vt:lpstr>OpenDyslexic</vt:lpstr>
      <vt:lpstr>Rockwell Extra Bold</vt:lpstr>
      <vt:lpstr>Times New Roman</vt:lpstr>
      <vt:lpstr>Office Theme</vt:lpstr>
      <vt:lpstr>PowerPoint Presentation</vt:lpstr>
      <vt:lpstr>PowerPoint Presentation</vt:lpstr>
      <vt:lpstr>Milestone events which have contributed to the new vision </vt:lpstr>
      <vt:lpstr>Milestone events which have contributed to the new vision </vt:lpstr>
      <vt:lpstr>PowerPoint Presentation</vt:lpstr>
      <vt:lpstr>PowerPoint Presentation</vt:lpstr>
      <vt:lpstr>Vision 2023</vt:lpstr>
      <vt:lpstr>Vision statement- 2023</vt:lpstr>
      <vt:lpstr>Vision statement- 2024</vt:lpstr>
      <vt:lpstr>PowerPoint Presentation</vt:lpstr>
    </vt:vector>
  </TitlesOfParts>
  <Company>JSPC Computer Services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Andy – vision and stuff</dc:title>
  <dc:creator>head</dc:creator>
  <cp:lastModifiedBy>Andrew Lincoln</cp:lastModifiedBy>
  <cp:revision>25</cp:revision>
  <dcterms:created xsi:type="dcterms:W3CDTF">2023-07-25T14:44:46Z</dcterms:created>
  <dcterms:modified xsi:type="dcterms:W3CDTF">2024-10-15T08:08:50Z</dcterms:modified>
</cp:coreProperties>
</file>