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5B0B91-0DCB-7681-243C-3390EEF33555}" v="1" dt="2026-07-22T09:15:46.3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50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in Masters (SNM)" userId="S::kmasters@stnm.org.uk::ce8c5a24-26c0-4d81-ba74-8669a5dcacee" providerId="AD" clId="Web-{245B0B91-0DCB-7681-243C-3390EEF33555}"/>
    <pc:docChg chg="delSld">
      <pc:chgData name="Karin Masters (SNM)" userId="S::kmasters@stnm.org.uk::ce8c5a24-26c0-4d81-ba74-8669a5dcacee" providerId="AD" clId="Web-{245B0B91-0DCB-7681-243C-3390EEF33555}" dt="2026-07-22T09:15:46.379" v="0"/>
      <pc:docMkLst>
        <pc:docMk/>
      </pc:docMkLst>
      <pc:sldChg chg="del">
        <pc:chgData name="Karin Masters (SNM)" userId="S::kmasters@stnm.org.uk::ce8c5a24-26c0-4d81-ba74-8669a5dcacee" providerId="AD" clId="Web-{245B0B91-0DCB-7681-243C-3390EEF33555}" dt="2026-07-22T09:15:46.379" v="0"/>
        <pc:sldMkLst>
          <pc:docMk/>
          <pc:sldMk cId="2362878338" sldId="26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13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552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6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37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07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3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4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19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0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7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49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5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32186" y="549181"/>
            <a:ext cx="3897630" cy="187070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going to Year 6 Oyster Class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330204" y="282442"/>
            <a:ext cx="3888105" cy="156164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my new teachers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5" name="Text Box 2"/>
          <p:cNvSpPr txBox="1">
            <a:spLocks noChangeArrowheads="1"/>
          </p:cNvSpPr>
          <p:nvPr/>
        </p:nvSpPr>
        <p:spPr bwMode="auto">
          <a:xfrm>
            <a:off x="7766832" y="4864048"/>
            <a:ext cx="3014848" cy="16805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Mrs </a:t>
            </a:r>
            <a:r>
              <a:rPr lang="en-GB" sz="2800" b="1" dirty="0" err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Stenning</a:t>
            </a:r>
            <a:endParaRPr lang="en-GB" sz="2800" b="1" dirty="0">
              <a:effectLst/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&amp;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Mrs Woodman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9" name="Picture 3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738" y="3148193"/>
            <a:ext cx="2676525" cy="2676525"/>
          </a:xfrm>
          <a:prstGeom prst="rect">
            <a:avLst/>
          </a:prstGeom>
        </p:spPr>
      </p:pic>
      <p:pic>
        <p:nvPicPr>
          <p:cNvPr id="41" name="Picture 40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142" y="2485260"/>
            <a:ext cx="1540602" cy="2001195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823" y="2496131"/>
            <a:ext cx="1538761" cy="1990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036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83370" y="404372"/>
            <a:ext cx="3897630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come into school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242077" y="690439"/>
            <a:ext cx="3897630" cy="15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will be my new classroom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21" name="Picture 20" descr="T:\SEND\Resources\transition pics\IMG_026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167" y="3308106"/>
            <a:ext cx="3074035" cy="2305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T:\SEND\Resources\Transition\Photos\IMG_015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562434" y="3179836"/>
            <a:ext cx="3256915" cy="24333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3733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88168" y="882283"/>
            <a:ext cx="3897630" cy="156164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put my lunch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124846" y="733058"/>
            <a:ext cx="3897630" cy="178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hang my coat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5" name="Picture 14" descr="T:\SEND\Resources\Transition\Photos\IMG_015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613796" y="3424996"/>
            <a:ext cx="2919730" cy="2181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T:\SEND\Resources\Transition\Photos\IMG_015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30" y="2918584"/>
            <a:ext cx="4091305" cy="30568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5143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2362" y="741485"/>
            <a:ext cx="4867275" cy="1295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the toilets I will use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9" name="Picture 8" descr="T:\SEN\Resources\Transition books\Transition to Yr3 photos\IMG_107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957" y="2719755"/>
            <a:ext cx="2790459" cy="32652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T:\SEN\Resources\Transition books\Transition to Yr3 photos\IMG_107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1491" y="2719755"/>
            <a:ext cx="2431831" cy="30948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18831" y="3077260"/>
            <a:ext cx="3063875" cy="234886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797" y="3190962"/>
            <a:ext cx="3038475" cy="2322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59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39824" y="737333"/>
            <a:ext cx="3888105" cy="15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/>
                <a:ea typeface="Calibri"/>
                <a:cs typeface="Times New Roman"/>
              </a:rPr>
              <a:t>This is my </a:t>
            </a:r>
            <a:r>
              <a:rPr lang="en-GB" sz="3600" b="1" dirty="0">
                <a:latin typeface="Gill Sans MT"/>
                <a:ea typeface="Calibri"/>
                <a:cs typeface="Times New Roman"/>
              </a:rPr>
              <a:t> </a:t>
            </a:r>
            <a:r>
              <a:rPr lang="en-GB" sz="3600" b="1" dirty="0">
                <a:effectLst/>
                <a:latin typeface="Gill Sans MT"/>
                <a:ea typeface="Calibri"/>
                <a:cs typeface="Times New Roman"/>
              </a:rPr>
              <a:t>playground</a:t>
            </a:r>
            <a:endParaRPr lang="en-GB" sz="1100" dirty="0">
              <a:effectLst/>
              <a:latin typeface="Gill Sans MT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829129" y="5679831"/>
            <a:ext cx="2998799" cy="3112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 Tree </a:t>
            </a: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Playground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382754" y="880208"/>
            <a:ext cx="3897630" cy="184185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/>
                <a:ea typeface="Calibri"/>
                <a:cs typeface="Times New Roman"/>
              </a:rPr>
              <a:t>I will eat my lunch at 12:00</a:t>
            </a:r>
            <a:r>
              <a:rPr lang="en-GB" sz="3600" b="1" dirty="0">
                <a:latin typeface="Gill Sans MT"/>
                <a:ea typeface="Calibri"/>
                <a:cs typeface="Times New Roman"/>
              </a:rPr>
              <a:t> in my classroom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Screen Clippi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356" y="4938151"/>
            <a:ext cx="1114425" cy="148336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24" y="2679456"/>
            <a:ext cx="4000500" cy="3000375"/>
          </a:xfrm>
          <a:prstGeom prst="rect">
            <a:avLst/>
          </a:prstGeom>
        </p:spPr>
      </p:pic>
      <p:pic>
        <p:nvPicPr>
          <p:cNvPr id="8" name="Picture 7" descr="Image result for 12 oclock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2306" y="2873827"/>
            <a:ext cx="1905000" cy="190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061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28505" y="1867924"/>
            <a:ext cx="4276725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be picked up from after school.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0" name="Picture 9" descr="T:\SEND\Resources\transition pics\IMG_088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34601" y="1519860"/>
            <a:ext cx="5334000" cy="39355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386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6492" y="445477"/>
            <a:ext cx="105038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Everyone feels nervous and maybe excited when they are starting something new.</a:t>
            </a:r>
            <a:endParaRPr lang="en-GB" sz="2400" dirty="0"/>
          </a:p>
          <a:p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630" y="942878"/>
            <a:ext cx="1274445" cy="108521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56492" y="3118927"/>
            <a:ext cx="3270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ask questions. </a:t>
            </a:r>
            <a:endParaRPr lang="en-GB" sz="2400" dirty="0"/>
          </a:p>
        </p:txBody>
      </p:sp>
      <p:pic>
        <p:nvPicPr>
          <p:cNvPr id="5" name="Picture 4" descr="image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18" y="2774449"/>
            <a:ext cx="1355725" cy="115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240" y="2950344"/>
            <a:ext cx="114109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9426" y="5053200"/>
            <a:ext cx="6096000" cy="462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not know what to do all the time</a:t>
            </a:r>
            <a:r>
              <a:rPr lang="en-US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580" y="4566990"/>
            <a:ext cx="1572895" cy="13354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32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2707" y="570228"/>
            <a:ext cx="10925907" cy="863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teacher and teaching assistant will help you.  You can ask them for help or ask them a question if you are unsure about something.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imag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777" y="1567110"/>
            <a:ext cx="1274445" cy="108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808" y="1463611"/>
            <a:ext cx="1286510" cy="109728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99686" y="3329750"/>
            <a:ext cx="7700762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soon settle in and enjoy the new things that you do.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448" y="2901928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599686" y="5408365"/>
            <a:ext cx="7262501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Soon it will seem like an ‘old’ classroom not a new one!!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image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187" y="4926070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882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6400" y="617927"/>
            <a:ext cx="6096000" cy="2566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 done!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on the way to being ready for the next school year!   Fantastic!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833" y="3662961"/>
            <a:ext cx="1507134" cy="13605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9210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052513-4ea0-44aa-96f7-59dfb5cb853c" xsi:nil="true"/>
    <lcf76f155ced4ddcb4097134ff3c332f xmlns="877d16dd-ee6a-4d96-a31a-a899e2ccb83e">
      <Terms xmlns="http://schemas.microsoft.com/office/infopath/2007/PartnerControls"/>
    </lcf76f155ced4ddcb4097134ff3c332f>
    <b381d091fd964a00a8d1b4b3ccb842b6 xmlns="24052513-4ea0-44aa-96f7-59dfb5cb853c">
      <Terms xmlns="http://schemas.microsoft.com/office/infopath/2007/PartnerControls"/>
    </b381d091fd964a00a8d1b4b3ccb842b6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BB138AEF1C842A5688C3058C0B717" ma:contentTypeVersion="17" ma:contentTypeDescription="Create a new document." ma:contentTypeScope="" ma:versionID="ead47043c52eedf6658153a031a601a0">
  <xsd:schema xmlns:xsd="http://www.w3.org/2001/XMLSchema" xmlns:xs="http://www.w3.org/2001/XMLSchema" xmlns:p="http://schemas.microsoft.com/office/2006/metadata/properties" xmlns:ns2="24052513-4ea0-44aa-96f7-59dfb5cb853c" xmlns:ns3="877d16dd-ee6a-4d96-a31a-a899e2ccb83e" targetNamespace="http://schemas.microsoft.com/office/2006/metadata/properties" ma:root="true" ma:fieldsID="eaeae55ea7e13748edda2ca579546589" ns2:_="" ns3:_="">
    <xsd:import namespace="24052513-4ea0-44aa-96f7-59dfb5cb853c"/>
    <xsd:import namespace="877d16dd-ee6a-4d96-a31a-a899e2ccb83e"/>
    <xsd:element name="properties">
      <xsd:complexType>
        <xsd:sequence>
          <xsd:element name="documentManagement">
            <xsd:complexType>
              <xsd:all>
                <xsd:element ref="ns2:b381d091fd964a00a8d1b4b3ccb842b6" minOccurs="0"/>
                <xsd:element ref="ns2:TaxCatchAll" minOccurs="0"/>
                <xsd:element ref="ns2:MigrationSource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052513-4ea0-44aa-96f7-59dfb5cb853c" elementFormDefault="qualified">
    <xsd:import namespace="http://schemas.microsoft.com/office/2006/documentManagement/types"/>
    <xsd:import namespace="http://schemas.microsoft.com/office/infopath/2007/PartnerControls"/>
    <xsd:element name="b381d091fd964a00a8d1b4b3ccb842b6" ma:index="9" nillable="true" ma:taxonomy="true" ma:internalName="b381d091fd964a00a8d1b4b3ccb842b6" ma:taxonomyFieldName="Staff_x0020_Category" ma:displayName="Staff Category" ma:fieldId="{b381d091-fd96-4a00-a8d1-b4b3ccb842b6}" ma:sspId="ce97e7a5-0a0e-43e2-995f-1db73e22a564" ma:termSetId="2a9731cd-585b-4355-8fad-7c08f257e09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03cd743-a241-43be-b7ed-7ee3ea20e17f}" ma:internalName="TaxCatchAll" ma:showField="CatchAllData" ma:web="24052513-4ea0-44aa-96f7-59dfb5cb8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1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d16dd-ee6a-4d96-a31a-a899e2ccb8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812572D-C52A-4377-BAEF-2391C65ED1CA}">
  <ds:schemaRefs>
    <ds:schemaRef ds:uri="http://schemas.microsoft.com/office/2006/metadata/properties"/>
    <ds:schemaRef ds:uri="http://schemas.microsoft.com/office/infopath/2007/PartnerControls"/>
    <ds:schemaRef ds:uri="412f7f75-c5ff-4344-a5eb-5110d0aa5d40"/>
    <ds:schemaRef ds:uri="3e272ed5-3117-4908-b479-6bc64631910e"/>
  </ds:schemaRefs>
</ds:datastoreItem>
</file>

<file path=customXml/itemProps2.xml><?xml version="1.0" encoding="utf-8"?>
<ds:datastoreItem xmlns:ds="http://schemas.openxmlformats.org/officeDocument/2006/customXml" ds:itemID="{C7D81A45-BFC0-4520-A327-EF5C506D9F4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BBBF341-2CCF-44C4-8937-5AC0D366BF60}"/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198</Words>
  <Application>Microsoft Office PowerPoint</Application>
  <PresentationFormat>Widescreen</PresentationFormat>
  <Paragraphs>30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Harvey</dc:creator>
  <cp:lastModifiedBy>Emma Harvey</cp:lastModifiedBy>
  <cp:revision>47</cp:revision>
  <dcterms:created xsi:type="dcterms:W3CDTF">2020-06-25T07:53:25Z</dcterms:created>
  <dcterms:modified xsi:type="dcterms:W3CDTF">2026-07-22T09:15:46Z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0x010100775BB138AEF1C842A5688C3058C0B717</vt:lpwstr>
  </property>
  <property fmtid="{D5CDD505-2E9C-101B-9397-08002B2CF9AE}" pid="3" name="Order">
    <vt:r8>1090400</vt:r8>
  </property>
  <property fmtid="{D5CDD505-2E9C-101B-9397-08002B2CF9AE}" pid="4" name="Staff_x0020_Category">
    <vt:lpwstr/>
  </property>
  <property fmtid="{D5CDD505-2E9C-101B-9397-08002B2CF9AE}" pid="5" name="Staff Category">
    <vt:lpwstr/>
  </property>
  <property fmtid="{D5CDD505-2E9C-101B-9397-08002B2CF9AE}" pid="6" name="MediaServiceImageTags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