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269005-3DBD-8E3A-2080-6A1381980873}" v="5" dt="2026-07-22T09:10:51.702"/>
    <p1510:client id="{E97728E9-89F2-7320-ABD9-53974993AC94}" v="19" dt="2026-07-22T09:46:51.3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E7269005-3DBD-8E3A-2080-6A1381980873}"/>
    <pc:docChg chg="modSld">
      <pc:chgData name="" userId="" providerId="" clId="Web-{E7269005-3DBD-8E3A-2080-6A1381980873}" dt="2026-07-22T09:08:46.193" v="1" actId="20577"/>
      <pc:docMkLst>
        <pc:docMk/>
      </pc:docMkLst>
      <pc:sldChg chg="modSp">
        <pc:chgData name="" userId="" providerId="" clId="Web-{E7269005-3DBD-8E3A-2080-6A1381980873}" dt="2026-07-22T09:08:46.193" v="1" actId="20577"/>
        <pc:sldMkLst>
          <pc:docMk/>
          <pc:sldMk cId="1729036966" sldId="256"/>
        </pc:sldMkLst>
        <pc:spChg chg="mod">
          <ac:chgData name="" userId="" providerId="" clId="Web-{E7269005-3DBD-8E3A-2080-6A1381980873}" dt="2026-07-22T09:08:46.193" v="1" actId="20577"/>
          <ac:spMkLst>
            <pc:docMk/>
            <pc:sldMk cId="1729036966" sldId="256"/>
            <ac:spMk id="7" creationId="{00000000-0000-0000-0000-000000000000}"/>
          </ac:spMkLst>
        </pc:spChg>
      </pc:sldChg>
    </pc:docChg>
  </pc:docChgLst>
  <pc:docChgLst>
    <pc:chgData name="Karin Masters (SNM)" userId="S::kmasters@stnm.org.uk::ce8c5a24-26c0-4d81-ba74-8669a5dcacee" providerId="AD" clId="Web-{E7269005-3DBD-8E3A-2080-6A1381980873}"/>
    <pc:docChg chg="modSld">
      <pc:chgData name="Karin Masters (SNM)" userId="S::kmasters@stnm.org.uk::ce8c5a24-26c0-4d81-ba74-8669a5dcacee" providerId="AD" clId="Web-{E7269005-3DBD-8E3A-2080-6A1381980873}" dt="2026-07-22T09:08:47.630" v="0" actId="20577"/>
      <pc:docMkLst>
        <pc:docMk/>
      </pc:docMkLst>
      <pc:sldChg chg="modSp">
        <pc:chgData name="Karin Masters (SNM)" userId="S::kmasters@stnm.org.uk::ce8c5a24-26c0-4d81-ba74-8669a5dcacee" providerId="AD" clId="Web-{E7269005-3DBD-8E3A-2080-6A1381980873}" dt="2026-07-22T09:08:47.630" v="0" actId="20577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E7269005-3DBD-8E3A-2080-6A1381980873}" dt="2026-07-22T09:08:47.630" v="0" actId="20577"/>
          <ac:spMkLst>
            <pc:docMk/>
            <pc:sldMk cId="1729036966" sldId="256"/>
            <ac:spMk id="7" creationId="{00000000-0000-0000-0000-000000000000}"/>
          </ac:spMkLst>
        </pc:spChg>
      </pc:sldChg>
    </pc:docChg>
  </pc:docChgLst>
  <pc:docChgLst>
    <pc:chgData name="Karin Masters (SNM)" userId="S::kmasters@stnm.org.uk::ce8c5a24-26c0-4d81-ba74-8669a5dcacee" providerId="AD" clId="Web-{E97728E9-89F2-7320-ABD9-53974993AC94}"/>
    <pc:docChg chg="modSld">
      <pc:chgData name="Karin Masters (SNM)" userId="S::kmasters@stnm.org.uk::ce8c5a24-26c0-4d81-ba74-8669a5dcacee" providerId="AD" clId="Web-{E97728E9-89F2-7320-ABD9-53974993AC94}" dt="2026-07-22T09:46:51.354" v="18" actId="1076"/>
      <pc:docMkLst>
        <pc:docMk/>
      </pc:docMkLst>
      <pc:sldChg chg="addSp delSp modSp">
        <pc:chgData name="Karin Masters (SNM)" userId="S::kmasters@stnm.org.uk::ce8c5a24-26c0-4d81-ba74-8669a5dcacee" providerId="AD" clId="Web-{E97728E9-89F2-7320-ABD9-53974993AC94}" dt="2026-07-22T09:46:51.354" v="18" actId="1076"/>
        <pc:sldMkLst>
          <pc:docMk/>
          <pc:sldMk cId="3323733801" sldId="258"/>
        </pc:sldMkLst>
        <pc:picChg chg="add mod">
          <ac:chgData name="Karin Masters (SNM)" userId="S::kmasters@stnm.org.uk::ce8c5a24-26c0-4d81-ba74-8669a5dcacee" providerId="AD" clId="Web-{E97728E9-89F2-7320-ABD9-53974993AC94}" dt="2026-07-22T09:44:55.923" v="12" actId="1076"/>
          <ac:picMkLst>
            <pc:docMk/>
            <pc:sldMk cId="3323733801" sldId="258"/>
            <ac:picMk id="3" creationId="{DE5E0BB9-87D4-2CD2-23C0-C304EA8B7254}"/>
          </ac:picMkLst>
        </pc:picChg>
        <pc:picChg chg="add del mod">
          <ac:chgData name="Karin Masters (SNM)" userId="S::kmasters@stnm.org.uk::ce8c5a24-26c0-4d81-ba74-8669a5dcacee" providerId="AD" clId="Web-{E97728E9-89F2-7320-ABD9-53974993AC94}" dt="2026-07-22T09:46:11.383" v="14"/>
          <ac:picMkLst>
            <pc:docMk/>
            <pc:sldMk cId="3323733801" sldId="258"/>
            <ac:picMk id="5" creationId="{CDE2C1D0-6054-1923-FAB3-98488DB36433}"/>
          </ac:picMkLst>
        </pc:picChg>
        <pc:picChg chg="add mod">
          <ac:chgData name="Karin Masters (SNM)" userId="S::kmasters@stnm.org.uk::ce8c5a24-26c0-4d81-ba74-8669a5dcacee" providerId="AD" clId="Web-{E97728E9-89F2-7320-ABD9-53974993AC94}" dt="2026-07-22T09:46:51.354" v="18" actId="1076"/>
          <ac:picMkLst>
            <pc:docMk/>
            <pc:sldMk cId="3323733801" sldId="258"/>
            <ac:picMk id="6" creationId="{CEF7AA7A-038C-867F-BCFC-11E979335C36}"/>
          </ac:picMkLst>
        </pc:picChg>
      </pc:sldChg>
      <pc:sldChg chg="addSp modSp">
        <pc:chgData name="Karin Masters (SNM)" userId="S::kmasters@stnm.org.uk::ce8c5a24-26c0-4d81-ba74-8669a5dcacee" providerId="AD" clId="Web-{E97728E9-89F2-7320-ABD9-53974993AC94}" dt="2026-07-22T09:43:31.822" v="8" actId="1076"/>
        <pc:sldMkLst>
          <pc:docMk/>
          <pc:sldMk cId="2425143186" sldId="259"/>
        </pc:sldMkLst>
        <pc:picChg chg="add mod">
          <ac:chgData name="Karin Masters (SNM)" userId="S::kmasters@stnm.org.uk::ce8c5a24-26c0-4d81-ba74-8669a5dcacee" providerId="AD" clId="Web-{E97728E9-89F2-7320-ABD9-53974993AC94}" dt="2026-07-22T09:42:55.382" v="4" actId="1076"/>
          <ac:picMkLst>
            <pc:docMk/>
            <pc:sldMk cId="2425143186" sldId="259"/>
            <ac:picMk id="3" creationId="{34B79BB1-2D88-15B5-FFBE-E3C0DE4D7B44}"/>
          </ac:picMkLst>
        </pc:picChg>
        <pc:picChg chg="add mod">
          <ac:chgData name="Karin Masters (SNM)" userId="S::kmasters@stnm.org.uk::ce8c5a24-26c0-4d81-ba74-8669a5dcacee" providerId="AD" clId="Web-{E97728E9-89F2-7320-ABD9-53974993AC94}" dt="2026-07-22T09:43:31.822" v="8" actId="1076"/>
          <ac:picMkLst>
            <pc:docMk/>
            <pc:sldMk cId="2425143186" sldId="259"/>
            <ac:picMk id="5" creationId="{72E732A0-D190-5935-A3AD-14A677D3E4D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source=images&amp;cd=&amp;cad=rja&amp;uact=8&amp;ved=0ahUKEwjrwqX84P7UAhUK8RQKHXeUAJ0QjRwIBw&amp;url=http://www.clipartpanda.com/categories/penguin-clip-art-printable-free&amp;psig=AFQjCNFyKM64_4RGu6AirIhh3W4d9L1x0w&amp;ust=149977756836862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864723" y="570694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2 Penguin 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573380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teacher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3" name="Picture 12" descr="Image result for penguins clipart">
            <a:hlinkClick r:id="rId2" tgtFrame="&quot;_blank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155" y="2711517"/>
            <a:ext cx="3072765" cy="32670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330204" y="4250242"/>
            <a:ext cx="3997234" cy="58541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>
                <a:effectLst/>
                <a:latin typeface="Gill Sans MT"/>
                <a:ea typeface="Calibri"/>
                <a:cs typeface="Times New Roman"/>
              </a:rPr>
              <a:t>Mrs Westcott</a:t>
            </a:r>
            <a:r>
              <a:rPr lang="en-GB" sz="3200" b="1">
                <a:latin typeface="Gill Sans MT"/>
                <a:ea typeface="Calibri"/>
                <a:cs typeface="Times New Roman"/>
              </a:rPr>
              <a:t> </a:t>
            </a:r>
            <a:endParaRPr lang="en-GB" sz="3200" b="1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036" y="2448228"/>
            <a:ext cx="1401918" cy="164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E0BB9-87D4-2CD2-23C0-C304EA8B72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614" y="2423659"/>
            <a:ext cx="3537858" cy="42241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F7AA7A-038C-867F-BCFC-11E979335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2" y="2602592"/>
            <a:ext cx="3521075" cy="390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9" y="807671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B79BB1-2D88-15B5-FFBE-E3C0DE4D7B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339" y="2774723"/>
            <a:ext cx="3119665" cy="35364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E732A0-D190-5935-A3AD-14A677D3E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2495" y="2770868"/>
            <a:ext cx="2890611" cy="355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Cherry Tree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346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12:00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 result for 12 oclock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68" y="2629779"/>
            <a:ext cx="19050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creen Clippi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8" name="Picture 7" descr="T:\SEND\Resources\Transition\Photos\IMG_021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24" y="2629779"/>
            <a:ext cx="3759200" cy="2807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57761D-58CD-4710-8D46-055F207E96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414F23-CFBA-4968-96B5-5CAABDBDA004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customXml/itemProps3.xml><?xml version="1.0" encoding="utf-8"?>
<ds:datastoreItem xmlns:ds="http://schemas.openxmlformats.org/officeDocument/2006/customXml" ds:itemID="{DFEA4B23-8841-4D95-9856-C84F9B60EE85}"/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200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Karin Masters</cp:lastModifiedBy>
  <cp:revision>47</cp:revision>
  <cp:lastPrinted>2021-07-08T12:36:07Z</cp:lastPrinted>
  <dcterms:created xsi:type="dcterms:W3CDTF">2020-06-25T07:53:25Z</dcterms:created>
  <dcterms:modified xsi:type="dcterms:W3CDTF">2026-07-22T09:46:54Z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1088400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