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3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6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950" autoAdjust="0"/>
    <p:restoredTop sz="94660"/>
  </p:normalViewPr>
  <p:slideViewPr>
    <p:cSldViewPr snapToGrid="0">
      <p:cViewPr varScale="1">
        <p:scale>
          <a:sx n="73" d="100"/>
          <a:sy n="73" d="100"/>
        </p:scale>
        <p:origin x="78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41342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45521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5629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9377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38074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9636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59448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11906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83070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41725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CD4FAB-E9F1-4CFE-A924-8DB5CD5A3454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1495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CD4FAB-E9F1-4CFE-A924-8DB5CD5A3454}" type="datetimeFigureOut">
              <a:rPr lang="en-GB" smtClean="0"/>
              <a:t>11/07/2024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CF48C7-895D-4A49-BB57-31C311DFD7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555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tmp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632186" y="549181"/>
            <a:ext cx="3897630" cy="187070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am going </a:t>
            </a:r>
            <a:r>
              <a:rPr lang="en-GB" sz="3600" b="1" dirty="0" smtClean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Year 6 Coral Class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7330204" y="282442"/>
            <a:ext cx="3888105" cy="1561646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 smtClean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</a:t>
            </a:r>
            <a:r>
              <a:rPr lang="en-GB" sz="3600" b="1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my new </a:t>
            </a:r>
            <a:r>
              <a:rPr lang="en-GB" sz="3600" b="1" dirty="0" smtClean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teacher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35" name="Text Box 2"/>
          <p:cNvSpPr txBox="1">
            <a:spLocks noChangeArrowheads="1"/>
          </p:cNvSpPr>
          <p:nvPr/>
        </p:nvSpPr>
        <p:spPr bwMode="auto">
          <a:xfrm>
            <a:off x="7320679" y="5617648"/>
            <a:ext cx="3897630" cy="65627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Mr </a:t>
            </a:r>
            <a:r>
              <a:rPr lang="en-GB" sz="3600" b="1" dirty="0" smtClean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Waal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6" name="Picture 3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876" y="3269418"/>
            <a:ext cx="3524250" cy="2348230"/>
          </a:xfrm>
          <a:prstGeom prst="rect">
            <a:avLst/>
          </a:prstGeom>
        </p:spPr>
      </p:pic>
      <p:pic>
        <p:nvPicPr>
          <p:cNvPr id="37" name="Picture 36" descr="I:\Office\YELLOW\Staff_photos\De Waal_Johnny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9819" y="2216393"/>
            <a:ext cx="2419350" cy="30289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290369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583370" y="404372"/>
            <a:ext cx="3897630" cy="220408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where I will come into school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7242077" y="690439"/>
            <a:ext cx="3897630" cy="155363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will be my new classroom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21" name="Picture 20" descr="T:\SEND\Resources\transition pics\IMG_0268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167" y="3308106"/>
            <a:ext cx="3074035" cy="2305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Picture 21" descr="C:\Users\eharvey\AppData\Local\Microsoft\Windows\Temporary Internet Files\Content.Word\IMG_0523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242077" y="2946156"/>
            <a:ext cx="4037965" cy="30289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237338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888168" y="882283"/>
            <a:ext cx="3897630" cy="1561646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where I will put my lunch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7124846" y="733058"/>
            <a:ext cx="3897630" cy="17811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where I will hang my coat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15" name="Picture 14" descr="T:\SEND\Resources\Transition\Photos\IMG_0155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613796" y="3424996"/>
            <a:ext cx="2919730" cy="2181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Picture 15" descr="T:\SEND\Resources\Transition\Photos\IMG_015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330" y="2918584"/>
            <a:ext cx="4091305" cy="305689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251431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3662362" y="741485"/>
            <a:ext cx="4867275" cy="12954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These are the toilets I will use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9" name="Picture 8" descr="T:\SEN\Resources\Transition books\Transition to Yr3 photos\IMG_1078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6957" y="2719755"/>
            <a:ext cx="2790459" cy="32652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 descr="T:\SEN\Resources\Transition books\Transition to Yr3 photos\IMG_1079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1491" y="2719755"/>
            <a:ext cx="2431831" cy="309489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018831" y="3077260"/>
            <a:ext cx="3063875" cy="2348865"/>
          </a:xfrm>
          <a:prstGeom prst="rect">
            <a:avLst/>
          </a:prstGeom>
        </p:spPr>
      </p:pic>
      <p:pic>
        <p:nvPicPr>
          <p:cNvPr id="13" name="Picture 12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9797" y="3190962"/>
            <a:ext cx="3038475" cy="2322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5926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939824" y="737333"/>
            <a:ext cx="3888105" cy="163195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my new playground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1829129" y="5679831"/>
            <a:ext cx="2998799" cy="311239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b="1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Fir Tree </a:t>
            </a:r>
            <a:r>
              <a:rPr lang="en-GB" sz="1400" b="1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Playground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7382754" y="880208"/>
            <a:ext cx="3897630" cy="127791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 dirty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will eat my lunch at </a:t>
            </a:r>
            <a:r>
              <a:rPr lang="en-GB" sz="3600" b="1" dirty="0" smtClean="0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12:00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6" descr="Screen Clippi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4356" y="4938151"/>
            <a:ext cx="1114425" cy="1483360"/>
          </a:xfrm>
          <a:prstGeom prst="rect">
            <a:avLst/>
          </a:prstGeom>
        </p:spPr>
      </p:pic>
      <p:pic>
        <p:nvPicPr>
          <p:cNvPr id="9" name="Picture 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824" y="2679456"/>
            <a:ext cx="4000500" cy="3000375"/>
          </a:xfrm>
          <a:prstGeom prst="rect">
            <a:avLst/>
          </a:prstGeom>
        </p:spPr>
      </p:pic>
      <p:pic>
        <p:nvPicPr>
          <p:cNvPr id="8" name="Picture 7" descr="Image result for 12 oclock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9068" y="2629779"/>
            <a:ext cx="1905000" cy="1905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20614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328505" y="1867924"/>
            <a:ext cx="4276725" cy="220408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600" b="1"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where I will be picked up from after school.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10" name="Picture 9" descr="T:\SEND\Resources\transition pics\IMG_0884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334601" y="1519860"/>
            <a:ext cx="5334000" cy="393551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938635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56492" y="445477"/>
            <a:ext cx="1050387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Everyone feels nervous and maybe excited when they are starting something new.</a:t>
            </a:r>
            <a:endParaRPr lang="en-GB" sz="2400" dirty="0"/>
          </a:p>
          <a:p>
            <a:endParaRPr lang="en-GB" dirty="0"/>
          </a:p>
        </p:txBody>
      </p:sp>
      <p:pic>
        <p:nvPicPr>
          <p:cNvPr id="3" name="Picture 2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3630" y="942878"/>
            <a:ext cx="1274445" cy="1085215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656492" y="3118927"/>
            <a:ext cx="32701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 is ok to ask questions. </a:t>
            </a:r>
            <a:endParaRPr lang="en-GB" sz="2400" dirty="0"/>
          </a:p>
        </p:txBody>
      </p:sp>
      <p:pic>
        <p:nvPicPr>
          <p:cNvPr id="5" name="Picture 4" descr="image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8018" y="2774449"/>
            <a:ext cx="1355725" cy="11506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" name="Picture 5" descr="image.pn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1240" y="2950344"/>
            <a:ext cx="1141095" cy="974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419426" y="5053200"/>
            <a:ext cx="6096000" cy="46217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dirty="0" smtClean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 </a:t>
            </a:r>
            <a:r>
              <a:rPr lang="en-US" sz="24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 ok to not know what to do all the time</a:t>
            </a:r>
            <a:r>
              <a:rPr lang="en-US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580" y="4566990"/>
            <a:ext cx="1572895" cy="133540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33231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62707" y="570228"/>
            <a:ext cx="10925907" cy="863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Your teacher and teaching assistant will help you.  You can ask them for help or ask them a question if you are unsure about something.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image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4777" y="1567110"/>
            <a:ext cx="1274445" cy="1089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" name="Picture 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808" y="1463611"/>
            <a:ext cx="1286510" cy="1097280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599686" y="3329750"/>
            <a:ext cx="7700762" cy="4683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 will soon settle in and enjoy the new things that you do.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image.pn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0448" y="2901928"/>
            <a:ext cx="1571625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599686" y="5408365"/>
            <a:ext cx="7262501" cy="46833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Soon it will seem like an ‘old’ classroom not a new one!! 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 descr="image.pn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2187" y="4926070"/>
            <a:ext cx="1571625" cy="132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88826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46400" y="617927"/>
            <a:ext cx="6096000" cy="25660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Well done!</a:t>
            </a:r>
            <a:endParaRPr lang="en-GB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 dirty="0"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 are on the way to being ready for the next school year!   Fantastic!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Related image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0833" y="3662961"/>
            <a:ext cx="1507134" cy="13605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092101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75BB138AEF1C842A5688C3058C0B717" ma:contentTypeVersion="17" ma:contentTypeDescription="Create a new document." ma:contentTypeScope="" ma:versionID="ead47043c52eedf6658153a031a601a0">
  <xsd:schema xmlns:xsd="http://www.w3.org/2001/XMLSchema" xmlns:xs="http://www.w3.org/2001/XMLSchema" xmlns:p="http://schemas.microsoft.com/office/2006/metadata/properties" xmlns:ns2="24052513-4ea0-44aa-96f7-59dfb5cb853c" xmlns:ns3="877d16dd-ee6a-4d96-a31a-a899e2ccb83e" targetNamespace="http://schemas.microsoft.com/office/2006/metadata/properties" ma:root="true" ma:fieldsID="eaeae55ea7e13748edda2ca579546589" ns2:_="" ns3:_="">
    <xsd:import namespace="24052513-4ea0-44aa-96f7-59dfb5cb853c"/>
    <xsd:import namespace="877d16dd-ee6a-4d96-a31a-a899e2ccb83e"/>
    <xsd:element name="properties">
      <xsd:complexType>
        <xsd:sequence>
          <xsd:element name="documentManagement">
            <xsd:complexType>
              <xsd:all>
                <xsd:element ref="ns2:b381d091fd964a00a8d1b4b3ccb842b6" minOccurs="0"/>
                <xsd:element ref="ns2:TaxCatchAll" minOccurs="0"/>
                <xsd:element ref="ns2:MigrationSourceID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DateTaken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BillingMetadata" minOccurs="0"/>
                <xsd:element ref="ns3:lcf76f155ced4ddcb4097134ff3c332f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4052513-4ea0-44aa-96f7-59dfb5cb853c" elementFormDefault="qualified">
    <xsd:import namespace="http://schemas.microsoft.com/office/2006/documentManagement/types"/>
    <xsd:import namespace="http://schemas.microsoft.com/office/infopath/2007/PartnerControls"/>
    <xsd:element name="b381d091fd964a00a8d1b4b3ccb842b6" ma:index="9" nillable="true" ma:taxonomy="true" ma:internalName="b381d091fd964a00a8d1b4b3ccb842b6" ma:taxonomyFieldName="Staff_x0020_Category" ma:displayName="Staff Category" ma:fieldId="{b381d091-fd96-4a00-a8d1-b4b3ccb842b6}" ma:sspId="ce97e7a5-0a0e-43e2-995f-1db73e22a564" ma:termSetId="2a9731cd-585b-4355-8fad-7c08f257e09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0" nillable="true" ma:displayName="Taxonomy Catch All Column" ma:hidden="true" ma:list="{003cd743-a241-43be-b7ed-7ee3ea20e17f}" ma:internalName="TaxCatchAll" ma:showField="CatchAllData" ma:web="24052513-4ea0-44aa-96f7-59dfb5cb8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grationSourceID" ma:index="11" nillable="true" ma:displayName="MigrationSourceID" ma:internalName="MigrationSourceID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77d16dd-ee6a-4d96-a31a-a899e2ccb83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ce97e7a5-0a0e-43e2-995f-1db73e22a56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4052513-4ea0-44aa-96f7-59dfb5cb853c" xsi:nil="true"/>
    <lcf76f155ced4ddcb4097134ff3c332f xmlns="877d16dd-ee6a-4d96-a31a-a899e2ccb83e">
      <Terms xmlns="http://schemas.microsoft.com/office/infopath/2007/PartnerControls"/>
    </lcf76f155ced4ddcb4097134ff3c332f>
    <b381d091fd964a00a8d1b4b3ccb842b6 xmlns="24052513-4ea0-44aa-96f7-59dfb5cb853c">
      <Terms xmlns="http://schemas.microsoft.com/office/infopath/2007/PartnerControls"/>
    </b381d091fd964a00a8d1b4b3ccb842b6>
  </documentManagement>
</p:properties>
</file>

<file path=customXml/itemProps1.xml><?xml version="1.0" encoding="utf-8"?>
<ds:datastoreItem xmlns:ds="http://schemas.openxmlformats.org/officeDocument/2006/customXml" ds:itemID="{0A17DF81-2C2E-4BE9-95F7-EA6EFB1C2882}"/>
</file>

<file path=customXml/itemProps2.xml><?xml version="1.0" encoding="utf-8"?>
<ds:datastoreItem xmlns:ds="http://schemas.openxmlformats.org/officeDocument/2006/customXml" ds:itemID="{36C502DC-AE8B-4885-A96D-C78AB416A1B5}"/>
</file>

<file path=customXml/itemProps3.xml><?xml version="1.0" encoding="utf-8"?>
<ds:datastoreItem xmlns:ds="http://schemas.openxmlformats.org/officeDocument/2006/customXml" ds:itemID="{12A30FB5-66D8-4795-BA05-52E77DC189D6}"/>
</file>

<file path=docProps/app.xml><?xml version="1.0" encoding="utf-8"?>
<Properties xmlns="http://schemas.openxmlformats.org/officeDocument/2006/extended-properties" xmlns:vt="http://schemas.openxmlformats.org/officeDocument/2006/docPropsVTypes">
  <TotalTime>132</TotalTime>
  <Words>196</Words>
  <Application>Microsoft Office PowerPoint</Application>
  <PresentationFormat>Widescreen</PresentationFormat>
  <Paragraphs>28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Gill Sans MT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Harvey</dc:creator>
  <cp:lastModifiedBy>Emma Harvey</cp:lastModifiedBy>
  <cp:revision>22</cp:revision>
  <dcterms:created xsi:type="dcterms:W3CDTF">2020-06-25T07:53:25Z</dcterms:created>
  <dcterms:modified xsi:type="dcterms:W3CDTF">2024-07-11T08:58:56Z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0x010100775BB138AEF1C842A5688C3058C0B717</vt:lpwstr>
  </property>
  <property fmtid="{D5CDD505-2E9C-101B-9397-08002B2CF9AE}" pid="3" name="Order">
    <vt:r8>1090200</vt:r8>
  </property>
  <property fmtid="{D5CDD505-2E9C-101B-9397-08002B2CF9AE}" pid="4" name="Staff_x0020_Category">
    <vt:lpwstr/>
  </property>
  <property fmtid="{D5CDD505-2E9C-101B-9397-08002B2CF9AE}" pid="5" name="Staff Category">
    <vt:lpwstr/>
  </property>
  <property fmtid="{D5CDD505-2E9C-101B-9397-08002B2CF9AE}" pid="6" name="MediaServiceImageTags">
    <vt:lpwstr/>
  </property>
  <property fmtid="{D5CDD505-2E9C-101B-9397-08002B2CF9AE}" pid="7" name="xd_Signature">
    <vt:bool>false</vt:bool>
  </property>
  <property fmtid="{D5CDD505-2E9C-101B-9397-08002B2CF9AE}" pid="8" name="xd_ProgID">
    <vt:lpwstr/>
  </property>
  <property fmtid="{D5CDD505-2E9C-101B-9397-08002B2CF9AE}" pid="9" name="_SourceUrl">
    <vt:lpwstr/>
  </property>
  <property fmtid="{D5CDD505-2E9C-101B-9397-08002B2CF9AE}" pid="10" name="_SharedFileIndex">
    <vt:lpwstr/>
  </property>
  <property fmtid="{D5CDD505-2E9C-101B-9397-08002B2CF9AE}" pid="11" name="ComplianceAssetId">
    <vt:lpwstr/>
  </property>
  <property fmtid="{D5CDD505-2E9C-101B-9397-08002B2CF9AE}" pid="12" name="TemplateUrl">
    <vt:lpwstr/>
  </property>
  <property fmtid="{D5CDD505-2E9C-101B-9397-08002B2CF9AE}" pid="13" name="_ExtendedDescription">
    <vt:lpwstr/>
  </property>
  <property fmtid="{D5CDD505-2E9C-101B-9397-08002B2CF9AE}" pid="14" name="TriggerFlowInfo">
    <vt:lpwstr/>
  </property>
</Properties>
</file>