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12/07/2024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rct=j&amp;q=&amp;esrc=s&amp;source=images&amp;cd=&amp;cad=rja&amp;uact=8&amp;ved=0ahUKEwjZuZLl4f7UAhXKPxQKHZW1BaEQjRwIBw&amp;url=http://www.canstockphoto.com/illustration/terrapin.html&amp;psig=AFQjCNE5e-yvaz5GDP3yJEIeihGMh_-pzg&amp;ust=1499777782339255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16" y="572458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Year </a:t>
            </a:r>
            <a:r>
              <a:rPr lang="en-GB" sz="3600" b="1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Terrapin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</a:t>
            </a: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new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0" name="Picture 29" descr="Image result for terrapin clipart">
            <a:hlinkClick r:id="rId2" tgtFrame="&quot;_blank&quot;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44"/>
          <a:stretch/>
        </p:blipFill>
        <p:spPr bwMode="auto">
          <a:xfrm>
            <a:off x="792206" y="3256719"/>
            <a:ext cx="3219450" cy="2360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7330204" y="5289514"/>
            <a:ext cx="3888105" cy="65627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 </a:t>
            </a:r>
            <a:r>
              <a:rPr lang="en-GB" sz="3600" b="1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Freeman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3" t="8581" r="2252" b="9895"/>
          <a:stretch/>
        </p:blipFill>
        <p:spPr>
          <a:xfrm rot="5400000" flipV="1">
            <a:off x="7987563" y="2325191"/>
            <a:ext cx="2573386" cy="225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7" name="Picture 16" descr="T:\SEND\Resources\transition pics\IMG_087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7697" y="3488911"/>
            <a:ext cx="3228975" cy="2412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T:\SEND\Resources\transition pics\IMG_088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783025" y="3503198"/>
            <a:ext cx="3190875" cy="238379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ight Arrow 18"/>
          <p:cNvSpPr/>
          <p:nvPr/>
        </p:nvSpPr>
        <p:spPr>
          <a:xfrm rot="20352105">
            <a:off x="7340113" y="4280755"/>
            <a:ext cx="885825" cy="828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882283"/>
            <a:ext cx="3897630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3" name="Picture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68" y="2898898"/>
            <a:ext cx="2297430" cy="3076575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401" y="2672202"/>
            <a:ext cx="2636520" cy="352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9" name="Picture 8" descr="T:\SEN\Resources\Transition books\Transition to Yr3 photos\IMG_10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864" y="2634577"/>
            <a:ext cx="2790459" cy="326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SEN\Resources\Transition books\Transition to Yr3 photos\IMG_10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076" y="2719754"/>
            <a:ext cx="2431831" cy="3094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53293" y="3077259"/>
            <a:ext cx="3063875" cy="234886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8348" y="3077577"/>
            <a:ext cx="3038475" cy="232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12:00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8" name="Picture 7" descr="Image result for 12 oclock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SEND\Resources\transition pics\IMG_08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4601" y="1519860"/>
            <a:ext cx="5334000" cy="3935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7A4C9916-CB35-4CE2-9FF8-EB6190CCE0E9}"/>
</file>

<file path=customXml/itemProps2.xml><?xml version="1.0" encoding="utf-8"?>
<ds:datastoreItem xmlns:ds="http://schemas.openxmlformats.org/officeDocument/2006/customXml" ds:itemID="{FE7E735C-6FE8-42F4-ACB4-1E02243FB27A}"/>
</file>

<file path=customXml/itemProps3.xml><?xml version="1.0" encoding="utf-8"?>
<ds:datastoreItem xmlns:ds="http://schemas.openxmlformats.org/officeDocument/2006/customXml" ds:itemID="{F90651E3-1CE1-43B7-ACD9-B313FFBD93F7}"/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195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28</cp:revision>
  <cp:lastPrinted>2024-07-12T10:27:57Z</cp:lastPrinted>
  <dcterms:created xsi:type="dcterms:W3CDTF">2020-06-25T07:53:25Z</dcterms:created>
  <dcterms:modified xsi:type="dcterms:W3CDTF">2024-07-12T10:28:00Z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1089600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