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</p:sldIdLst>
  <p:sldSz cx="12192000" cy="6858000"/>
  <p:notesSz cx="6888163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27EA2AC-EFCF-C835-8E58-6C2536A448E5}" v="1" dt="2026-07-22T09:14:56.11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50" autoAdjust="0"/>
    <p:restoredTop sz="94660"/>
  </p:normalViewPr>
  <p:slideViewPr>
    <p:cSldViewPr snapToGrid="0">
      <p:cViewPr varScale="1">
        <p:scale>
          <a:sx n="85" d="100"/>
          <a:sy n="85" d="100"/>
        </p:scale>
        <p:origin x="114" y="5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rin Masters (SNM)" userId="S::kmasters@stnm.org.uk::ce8c5a24-26c0-4d81-ba74-8669a5dcacee" providerId="AD" clId="Web-{5129A2ED-123E-52DC-F824-F6598CD054DD}"/>
    <pc:docChg chg="modSld">
      <pc:chgData name="Karin Masters (SNM)" userId="S::kmasters@stnm.org.uk::ce8c5a24-26c0-4d81-ba74-8669a5dcacee" providerId="AD" clId="Web-{5129A2ED-123E-52DC-F824-F6598CD054DD}" dt="2026-07-09T09:05:22.560" v="28" actId="14100"/>
      <pc:docMkLst>
        <pc:docMk/>
      </pc:docMkLst>
      <pc:sldChg chg="addSp delSp modSp">
        <pc:chgData name="Karin Masters (SNM)" userId="S::kmasters@stnm.org.uk::ce8c5a24-26c0-4d81-ba74-8669a5dcacee" providerId="AD" clId="Web-{5129A2ED-123E-52DC-F824-F6598CD054DD}" dt="2026-07-09T09:05:22.560" v="28" actId="14100"/>
        <pc:sldMkLst>
          <pc:docMk/>
          <pc:sldMk cId="1729036966" sldId="256"/>
        </pc:sldMkLst>
        <pc:spChg chg="mod">
          <ac:chgData name="Karin Masters (SNM)" userId="S::kmasters@stnm.org.uk::ce8c5a24-26c0-4d81-ba74-8669a5dcacee" providerId="AD" clId="Web-{5129A2ED-123E-52DC-F824-F6598CD054DD}" dt="2026-07-09T09:04:23.071" v="7" actId="20577"/>
          <ac:spMkLst>
            <pc:docMk/>
            <pc:sldMk cId="1729036966" sldId="256"/>
            <ac:spMk id="6" creationId="{00000000-0000-0000-0000-000000000000}"/>
          </ac:spMkLst>
        </pc:spChg>
        <pc:spChg chg="mod">
          <ac:chgData name="Karin Masters (SNM)" userId="S::kmasters@stnm.org.uk::ce8c5a24-26c0-4d81-ba74-8669a5dcacee" providerId="AD" clId="Web-{5129A2ED-123E-52DC-F824-F6598CD054DD}" dt="2026-07-09T09:04:37.010" v="17" actId="1076"/>
          <ac:spMkLst>
            <pc:docMk/>
            <pc:sldMk cId="1729036966" sldId="256"/>
            <ac:spMk id="35" creationId="{00000000-0000-0000-0000-000000000000}"/>
          </ac:spMkLst>
        </pc:spChg>
        <pc:picChg chg="add mod modCrop">
          <ac:chgData name="Karin Masters (SNM)" userId="S::kmasters@stnm.org.uk::ce8c5a24-26c0-4d81-ba74-8669a5dcacee" providerId="AD" clId="Web-{5129A2ED-123E-52DC-F824-F6598CD054DD}" dt="2026-07-09T09:05:22.560" v="28" actId="14100"/>
          <ac:picMkLst>
            <pc:docMk/>
            <pc:sldMk cId="1729036966" sldId="256"/>
            <ac:picMk id="2" creationId="{55592F2A-2B53-6A5E-05BF-6467AE402348}"/>
          </ac:picMkLst>
        </pc:picChg>
        <pc:picChg chg="add mod modCrop">
          <ac:chgData name="Karin Masters (SNM)" userId="S::kmasters@stnm.org.uk::ce8c5a24-26c0-4d81-ba74-8669a5dcacee" providerId="AD" clId="Web-{5129A2ED-123E-52DC-F824-F6598CD054DD}" dt="2026-07-09T09:05:18.622" v="27" actId="14100"/>
          <ac:picMkLst>
            <pc:docMk/>
            <pc:sldMk cId="1729036966" sldId="256"/>
            <ac:picMk id="3" creationId="{900B796D-F50C-2DAF-FE00-B84940B1723E}"/>
          </ac:picMkLst>
        </pc:picChg>
      </pc:sldChg>
    </pc:docChg>
  </pc:docChgLst>
  <pc:docChgLst>
    <pc:chgData name="Karin Masters (SNM)" userId="S::kmasters@stnm.org.uk::ce8c5a24-26c0-4d81-ba74-8669a5dcacee" providerId="AD" clId="Web-{427EA2AC-EFCF-C835-8E58-6C2536A448E5}"/>
    <pc:docChg chg="delSld">
      <pc:chgData name="Karin Masters (SNM)" userId="S::kmasters@stnm.org.uk::ce8c5a24-26c0-4d81-ba74-8669a5dcacee" providerId="AD" clId="Web-{427EA2AC-EFCF-C835-8E58-6C2536A448E5}" dt="2026-07-22T09:14:56.112" v="0"/>
      <pc:docMkLst>
        <pc:docMk/>
      </pc:docMkLst>
      <pc:sldChg chg="del">
        <pc:chgData name="Karin Masters (SNM)" userId="S::kmasters@stnm.org.uk::ce8c5a24-26c0-4d81-ba74-8669a5dcacee" providerId="AD" clId="Web-{427EA2AC-EFCF-C835-8E58-6C2536A448E5}" dt="2026-07-22T09:14:56.112" v="0"/>
        <pc:sldMkLst>
          <pc:docMk/>
          <pc:sldMk cId="2621199246" sldId="266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4134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4552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562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9377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8074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636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5944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1190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3070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41725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1495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CD4FAB-E9F1-4CFE-A924-8DB5CD5A3454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555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google.co.uk/url?sa=i&amp;rct=j&amp;q=&amp;esrc=s&amp;source=images&amp;cd=&amp;cad=rja&amp;uact=8&amp;ved=0ahUKEwiPpJHV4f7UAhVB2BQKHemtCD0QjRwIBw&amp;url=http://www.clipartpanda.com/categories/turtle-clip-art-black-and-white&amp;psig=AFQjCNEtZOCrZRBLOzlkVCvSGpmQIhRtig&amp;ust=1499777728166787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632186" y="549181"/>
            <a:ext cx="3897630" cy="187070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am going to Year 5 Turtle Class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7330204" y="282442"/>
            <a:ext cx="3888105" cy="1561646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latin typeface="Gill Sans MT"/>
                <a:ea typeface="Calibri"/>
                <a:cs typeface="Times New Roman"/>
              </a:rPr>
              <a:t>These are </a:t>
            </a:r>
            <a:r>
              <a:rPr lang="en-GB" sz="3600" b="1">
                <a:effectLst/>
                <a:latin typeface="Gill Sans MT"/>
                <a:ea typeface="Calibri"/>
                <a:cs typeface="Times New Roman"/>
              </a:rPr>
              <a:t>my new </a:t>
            </a:r>
            <a:r>
              <a:rPr lang="en-GB" sz="3600" b="1">
                <a:latin typeface="Gill Sans MT"/>
                <a:ea typeface="Calibri"/>
                <a:cs typeface="Times New Roman"/>
              </a:rPr>
              <a:t>teachers</a:t>
            </a:r>
            <a:endParaRPr lang="en-GB" sz="1100" dirty="0">
              <a:effectLst/>
              <a:latin typeface="Gill Sans MT"/>
              <a:ea typeface="Calibri"/>
              <a:cs typeface="Times New Roman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 descr="Image result for turtle clipart">
            <a:hlinkClick r:id="rId2" tgtFrame="&quot;_blank&quot;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256" y="2962713"/>
            <a:ext cx="3539490" cy="2654935"/>
          </a:xfrm>
          <a:prstGeom prst="rect">
            <a:avLst/>
          </a:prstGeom>
          <a:noFill/>
          <a:ln>
            <a:noFill/>
          </a:ln>
        </p:spPr>
      </p:pic>
      <p:sp>
        <p:nvSpPr>
          <p:cNvPr id="35" name="Text Box 2"/>
          <p:cNvSpPr txBox="1">
            <a:spLocks noChangeArrowheads="1"/>
          </p:cNvSpPr>
          <p:nvPr/>
        </p:nvSpPr>
        <p:spPr bwMode="auto">
          <a:xfrm>
            <a:off x="7320679" y="5450734"/>
            <a:ext cx="3897630" cy="124906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latin typeface="Gill Sans MT"/>
                <a:ea typeface="Calibri"/>
                <a:cs typeface="Times New Roman"/>
              </a:rPr>
              <a:t>Miss Goss &amp; Miss Wells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Picture 1" descr="I:\Office\YELLOW\Staff_photos\Goss_Victoria.JPG">
            <a:extLst>
              <a:ext uri="{FF2B5EF4-FFF2-40B4-BE49-F238E27FC236}">
                <a16:creationId xmlns:a16="http://schemas.microsoft.com/office/drawing/2014/main" id="{55592F2A-2B53-6A5E-05BF-6467AE40234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495"/>
          <a:stretch>
            <a:fillRect/>
          </a:stretch>
        </p:blipFill>
        <p:spPr>
          <a:xfrm>
            <a:off x="7322004" y="2255384"/>
            <a:ext cx="1546678" cy="1911752"/>
          </a:xfrm>
          <a:prstGeom prst="rect">
            <a:avLst/>
          </a:prstGeom>
        </p:spPr>
      </p:pic>
      <p:pic>
        <p:nvPicPr>
          <p:cNvPr id="3" name="Picture 2" descr="Screen Clipping">
            <a:extLst>
              <a:ext uri="{FF2B5EF4-FFF2-40B4-BE49-F238E27FC236}">
                <a16:creationId xmlns:a16="http://schemas.microsoft.com/office/drawing/2014/main" id="{900B796D-F50C-2DAF-FE00-B84940B1723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b="495"/>
          <a:stretch>
            <a:fillRect/>
          </a:stretch>
        </p:blipFill>
        <p:spPr>
          <a:xfrm>
            <a:off x="9586232" y="2262641"/>
            <a:ext cx="1568450" cy="1904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0369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583370" y="404372"/>
            <a:ext cx="3897630" cy="220408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where I will come into school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7242077" y="690439"/>
            <a:ext cx="3897630" cy="15536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will be my new classroom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17" name="Picture 16" descr="T:\SEND\Resources\transition pics\IMG_0877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917697" y="3488911"/>
            <a:ext cx="3228975" cy="241236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Picture 1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6707" y="3080606"/>
            <a:ext cx="3468370" cy="259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7338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888168" y="882283"/>
            <a:ext cx="3897630" cy="1561646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where I will put my lunch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7124846" y="733058"/>
            <a:ext cx="3897630" cy="17811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where I will hang my coat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13" name="Picture 1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8268" y="2898898"/>
            <a:ext cx="2297430" cy="3076575"/>
          </a:xfrm>
          <a:prstGeom prst="rect">
            <a:avLst/>
          </a:prstGeom>
        </p:spPr>
      </p:pic>
      <p:pic>
        <p:nvPicPr>
          <p:cNvPr id="14" name="Picture 1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5401" y="2672202"/>
            <a:ext cx="2636520" cy="3529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1431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662362" y="741485"/>
            <a:ext cx="4867275" cy="12954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These are the toilets I will use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9" name="Picture 8" descr="T:\SEN\Resources\Transition books\Transition to Yr3 photos\IMG_1078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6957" y="2719755"/>
            <a:ext cx="2790459" cy="32652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 descr="T:\SEN\Resources\Transition books\Transition to Yr3 photos\IMG_1079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1491" y="2719755"/>
            <a:ext cx="2431831" cy="309489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018831" y="3077260"/>
            <a:ext cx="3063875" cy="2348865"/>
          </a:xfrm>
          <a:prstGeom prst="rect">
            <a:avLst/>
          </a:prstGeom>
        </p:spPr>
      </p:pic>
      <p:pic>
        <p:nvPicPr>
          <p:cNvPr id="13" name="Picture 12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797" y="3190962"/>
            <a:ext cx="3038475" cy="2322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5926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939824" y="737333"/>
            <a:ext cx="3888105" cy="16319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my new playground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829129" y="5679831"/>
            <a:ext cx="2998799" cy="31123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Fir Tree </a:t>
            </a:r>
            <a:r>
              <a:rPr lang="en-GB" sz="1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Playground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7315021" y="868920"/>
            <a:ext cx="3897630" cy="127791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will eat my lunch at 12:30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 descr="Screen Clippi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3112" y="2696283"/>
            <a:ext cx="1803332" cy="2395006"/>
          </a:xfrm>
          <a:prstGeom prst="rect">
            <a:avLst/>
          </a:prstGeom>
        </p:spPr>
      </p:pic>
      <p:pic>
        <p:nvPicPr>
          <p:cNvPr id="9" name="Picture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824" y="2679456"/>
            <a:ext cx="4000500" cy="3000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614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328505" y="1867924"/>
            <a:ext cx="4276725" cy="220408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where I will be picked up from after school.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10" name="Picture 9" descr="T:\SEND\Resources\transition pics\IMG_0884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34601" y="1519860"/>
            <a:ext cx="5334000" cy="393551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938635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6492" y="445477"/>
            <a:ext cx="1050387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Everyone feels nervous and maybe excited when they are starting something new.</a:t>
            </a:r>
            <a:endParaRPr lang="en-GB" sz="2400" dirty="0"/>
          </a:p>
          <a:p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630" y="942878"/>
            <a:ext cx="1274445" cy="1085215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656492" y="3118927"/>
            <a:ext cx="32701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is ok to ask questions. </a:t>
            </a:r>
            <a:endParaRPr lang="en-GB" sz="2400" dirty="0"/>
          </a:p>
        </p:txBody>
      </p:sp>
      <p:pic>
        <p:nvPicPr>
          <p:cNvPr id="5" name="Picture 4" descr="image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8018" y="2774449"/>
            <a:ext cx="1355725" cy="1150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" name="Picture 5" descr="image.pn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1240" y="2950344"/>
            <a:ext cx="1141095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419426" y="5053200"/>
            <a:ext cx="6096000" cy="46217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is ok to not know what to do all the time</a:t>
            </a:r>
            <a:r>
              <a:rPr lang="en-US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580" y="4566990"/>
            <a:ext cx="1572895" cy="133540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33231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62707" y="570228"/>
            <a:ext cx="10925907" cy="863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Your teacher and teaching assistant will help you.  You can ask them for help or ask them a question if you are unsure about something.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image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4777" y="1567110"/>
            <a:ext cx="1274445" cy="1089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" name="Picture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808" y="1463611"/>
            <a:ext cx="1286510" cy="109728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599686" y="3329750"/>
            <a:ext cx="7700762" cy="4683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will soon settle in and enjoy the new things that you do.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image.pn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0448" y="2901928"/>
            <a:ext cx="1571625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599686" y="5408365"/>
            <a:ext cx="7262501" cy="4683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Soon it will seem like an ‘old’ classroom not a new one!!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 descr="image.pn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187" y="4926070"/>
            <a:ext cx="1571625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88826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46400" y="617927"/>
            <a:ext cx="6096000" cy="25660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Well done!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are on the way to being ready for the next school year!   Fantastic!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Related image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0833" y="3662961"/>
            <a:ext cx="1507134" cy="13605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092101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75BB138AEF1C842A5688C3058C0B717" ma:contentTypeVersion="17" ma:contentTypeDescription="Create a new document." ma:contentTypeScope="" ma:versionID="ead47043c52eedf6658153a031a601a0">
  <xsd:schema xmlns:xsd="http://www.w3.org/2001/XMLSchema" xmlns:xs="http://www.w3.org/2001/XMLSchema" xmlns:p="http://schemas.microsoft.com/office/2006/metadata/properties" xmlns:ns2="24052513-4ea0-44aa-96f7-59dfb5cb853c" xmlns:ns3="877d16dd-ee6a-4d96-a31a-a899e2ccb83e" targetNamespace="http://schemas.microsoft.com/office/2006/metadata/properties" ma:root="true" ma:fieldsID="eaeae55ea7e13748edda2ca579546589" ns2:_="" ns3:_="">
    <xsd:import namespace="24052513-4ea0-44aa-96f7-59dfb5cb853c"/>
    <xsd:import namespace="877d16dd-ee6a-4d96-a31a-a899e2ccb83e"/>
    <xsd:element name="properties">
      <xsd:complexType>
        <xsd:sequence>
          <xsd:element name="documentManagement">
            <xsd:complexType>
              <xsd:all>
                <xsd:element ref="ns2:b381d091fd964a00a8d1b4b3ccb842b6" minOccurs="0"/>
                <xsd:element ref="ns2:TaxCatchAll" minOccurs="0"/>
                <xsd:element ref="ns2:MigrationSourceID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DateTaken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BillingMetadata" minOccurs="0"/>
                <xsd:element ref="ns3:lcf76f155ced4ddcb4097134ff3c332f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4052513-4ea0-44aa-96f7-59dfb5cb853c" elementFormDefault="qualified">
    <xsd:import namespace="http://schemas.microsoft.com/office/2006/documentManagement/types"/>
    <xsd:import namespace="http://schemas.microsoft.com/office/infopath/2007/PartnerControls"/>
    <xsd:element name="b381d091fd964a00a8d1b4b3ccb842b6" ma:index="9" nillable="true" ma:taxonomy="true" ma:internalName="b381d091fd964a00a8d1b4b3ccb842b6" ma:taxonomyFieldName="Staff_x0020_Category" ma:displayName="Staff Category" ma:fieldId="{b381d091-fd96-4a00-a8d1-b4b3ccb842b6}" ma:sspId="ce97e7a5-0a0e-43e2-995f-1db73e22a564" ma:termSetId="2a9731cd-585b-4355-8fad-7c08f257e09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003cd743-a241-43be-b7ed-7ee3ea20e17f}" ma:internalName="TaxCatchAll" ma:showField="CatchAllData" ma:web="24052513-4ea0-44aa-96f7-59dfb5cb8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grationSourceID" ma:index="11" nillable="true" ma:displayName="MigrationSourceID" ma:internalName="MigrationSourceID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77d16dd-ee6a-4d96-a31a-a899e2ccb83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ce97e7a5-0a0e-43e2-995f-1db73e22a56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4052513-4ea0-44aa-96f7-59dfb5cb853c" xsi:nil="true"/>
    <lcf76f155ced4ddcb4097134ff3c332f xmlns="877d16dd-ee6a-4d96-a31a-a899e2ccb83e">
      <Terms xmlns="http://schemas.microsoft.com/office/infopath/2007/PartnerControls"/>
    </lcf76f155ced4ddcb4097134ff3c332f>
    <b381d091fd964a00a8d1b4b3ccb842b6 xmlns="24052513-4ea0-44aa-96f7-59dfb5cb853c">
      <Terms xmlns="http://schemas.microsoft.com/office/infopath/2007/PartnerControls"/>
    </b381d091fd964a00a8d1b4b3ccb842b6>
  </documentManagement>
</p:properties>
</file>

<file path=customXml/itemProps1.xml><?xml version="1.0" encoding="utf-8"?>
<ds:datastoreItem xmlns:ds="http://schemas.openxmlformats.org/officeDocument/2006/customXml" ds:itemID="{E21D7A15-32CB-4496-AE4A-24B6557AED8A}"/>
</file>

<file path=customXml/itemProps2.xml><?xml version="1.0" encoding="utf-8"?>
<ds:datastoreItem xmlns:ds="http://schemas.openxmlformats.org/officeDocument/2006/customXml" ds:itemID="{89BF3429-CC40-40C8-A27C-BC21F5A1453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6953E5A-7C65-4F38-B57F-7D9E7FF3F10D}">
  <ds:schemaRefs>
    <ds:schemaRef ds:uri="http://schemas.microsoft.com/office/2006/metadata/properties"/>
    <ds:schemaRef ds:uri="http://schemas.microsoft.com/office/infopath/2007/PartnerControls"/>
    <ds:schemaRef ds:uri="412f7f75-c5ff-4344-a5eb-5110d0aa5d40"/>
    <ds:schemaRef ds:uri="3e272ed5-3117-4908-b479-6bc64631910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182</TotalTime>
  <Words>207</Words>
  <Application>Microsoft Office PowerPoint</Application>
  <PresentationFormat>Widescreen</PresentationFormat>
  <Paragraphs>33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Harvey</dc:creator>
  <cp:lastModifiedBy>H Wing</cp:lastModifiedBy>
  <cp:revision>37</cp:revision>
  <cp:lastPrinted>2024-07-22T10:20:18Z</cp:lastPrinted>
  <dcterms:created xsi:type="dcterms:W3CDTF">2020-06-25T07:53:25Z</dcterms:created>
  <dcterms:modified xsi:type="dcterms:W3CDTF">2026-07-22T09:14:56Z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0x010100775BB138AEF1C842A5688C3058C0B717</vt:lpwstr>
  </property>
  <property fmtid="{D5CDD505-2E9C-101B-9397-08002B2CF9AE}" pid="3" name="Order">
    <vt:r8>1089800</vt:r8>
  </property>
  <property fmtid="{D5CDD505-2E9C-101B-9397-08002B2CF9AE}" pid="4" name="Staff_x0020_Category">
    <vt:lpwstr/>
  </property>
  <property fmtid="{D5CDD505-2E9C-101B-9397-08002B2CF9AE}" pid="5" name="Staff Category">
    <vt:lpwstr/>
  </property>
  <property fmtid="{D5CDD505-2E9C-101B-9397-08002B2CF9AE}" pid="6" name="MediaServiceImageTags">
    <vt:lpwstr/>
  </property>
  <property fmtid="{D5CDD505-2E9C-101B-9397-08002B2CF9AE}" pid="7" name="xd_Signature">
    <vt:bool>false</vt:bool>
  </property>
  <property fmtid="{D5CDD505-2E9C-101B-9397-08002B2CF9AE}" pid="8" name="xd_ProgID">
    <vt:lpwstr/>
  </property>
  <property fmtid="{D5CDD505-2E9C-101B-9397-08002B2CF9AE}" pid="9" name="_SourceUrl">
    <vt:lpwstr/>
  </property>
  <property fmtid="{D5CDD505-2E9C-101B-9397-08002B2CF9AE}" pid="10" name="_SharedFileIndex">
    <vt:lpwstr/>
  </property>
  <property fmtid="{D5CDD505-2E9C-101B-9397-08002B2CF9AE}" pid="11" name="ComplianceAssetId">
    <vt:lpwstr/>
  </property>
  <property fmtid="{D5CDD505-2E9C-101B-9397-08002B2CF9AE}" pid="12" name="TemplateUrl">
    <vt:lpwstr/>
  </property>
  <property fmtid="{D5CDD505-2E9C-101B-9397-08002B2CF9AE}" pid="13" name="_ExtendedDescription">
    <vt:lpwstr/>
  </property>
  <property fmtid="{D5CDD505-2E9C-101B-9397-08002B2CF9AE}" pid="14" name="TriggerFlowInfo">
    <vt:lpwstr/>
  </property>
</Properties>
</file>