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7053263" cy="10180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B5CE29-A0F7-00F0-07AE-58D1F29DF00A}" v="5" dt="2026-07-09T09:02:22.4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0EB5CE29-A0F7-00F0-07AE-58D1F29DF00A}"/>
    <pc:docChg chg="modSld">
      <pc:chgData name="Karin Masters (SNM)" userId="S::kmasters@stnm.org.uk::ce8c5a24-26c0-4d81-ba74-8669a5dcacee" providerId="AD" clId="Web-{0EB5CE29-A0F7-00F0-07AE-58D1F29DF00A}" dt="2026-07-09T09:02:22.452" v="4" actId="1076"/>
      <pc:docMkLst>
        <pc:docMk/>
      </pc:docMkLst>
      <pc:sldChg chg="addSp delSp modSp">
        <pc:chgData name="Karin Masters (SNM)" userId="S::kmasters@stnm.org.uk::ce8c5a24-26c0-4d81-ba74-8669a5dcacee" providerId="AD" clId="Web-{0EB5CE29-A0F7-00F0-07AE-58D1F29DF00A}" dt="2026-07-09T09:02:22.452" v="4" actId="1076"/>
        <pc:sldMkLst>
          <pc:docMk/>
          <pc:sldMk cId="4193863536" sldId="262"/>
        </pc:sldMkLst>
        <pc:picChg chg="add mod modCrop">
          <ac:chgData name="Karin Masters (SNM)" userId="S::kmasters@stnm.org.uk::ce8c5a24-26c0-4d81-ba74-8669a5dcacee" providerId="AD" clId="Web-{0EB5CE29-A0F7-00F0-07AE-58D1F29DF00A}" dt="2026-07-09T09:02:22.452" v="4" actId="1076"/>
          <ac:picMkLst>
            <pc:docMk/>
            <pc:sldMk cId="4193863536" sldId="262"/>
            <ac:picMk id="3" creationId="{8381CD06-8A8C-E452-525C-5C6FCA2A41D0}"/>
          </ac:picMkLst>
        </pc:picChg>
        <pc:picChg chg="del">
          <ac:chgData name="Karin Masters (SNM)" userId="S::kmasters@stnm.org.uk::ce8c5a24-26c0-4d81-ba74-8669a5dcacee" providerId="AD" clId="Web-{0EB5CE29-A0F7-00F0-07AE-58D1F29DF00A}" dt="2026-07-09T09:02:16.155" v="0"/>
          <ac:picMkLst>
            <pc:docMk/>
            <pc:sldMk cId="4193863536" sldId="262"/>
            <ac:picMk id="6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rct=j&amp;q=&amp;esrc=s&amp;source=images&amp;cd=&amp;cad=rja&amp;uact=8&amp;ved=0ahUKEwjM78CM4f7UAhVHWxQKHS_cDpQQjRwIBw&amp;url=http://classroomclipart.com/clipart/Clipart/Animals/Seal_Clipart.htm&amp;psig=AFQjCNEfbPL23cME2eDO1abbqaPMz7hahA&amp;ust=1499777598130159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3116" y="572458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3 </a:t>
            </a: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Sea Lion </a:t>
            </a: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573380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my new teachers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6" name="Picture 15" descr="Image result for seals clipart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46" y="3113333"/>
            <a:ext cx="3371850" cy="267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7661344" y="4453183"/>
            <a:ext cx="3225823" cy="18783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 Christy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&amp;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Gill Sans MT"/>
                <a:ea typeface="Calibri"/>
                <a:cs typeface="Times New Roman"/>
              </a:rPr>
              <a:t>Mrs </a:t>
            </a:r>
            <a:r>
              <a:rPr lang="en-GB" sz="3200" b="1" dirty="0">
                <a:latin typeface="Gill Sans MT"/>
                <a:ea typeface="Calibri"/>
                <a:cs typeface="Times New Roman"/>
              </a:rPr>
              <a:t>MacDonald</a:t>
            </a:r>
            <a:endParaRPr lang="en-GB" sz="1050" dirty="0">
              <a:effectLst/>
              <a:latin typeface="Gill Sans MT"/>
              <a:ea typeface="Calibri"/>
              <a:cs typeface="Times New Roman"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288" y="2623702"/>
            <a:ext cx="995446" cy="1340805"/>
          </a:xfrm>
          <a:prstGeom prst="rect">
            <a:avLst/>
          </a:prstGeom>
        </p:spPr>
      </p:pic>
      <p:pic>
        <p:nvPicPr>
          <p:cNvPr id="5" name="Picture 4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26E963E9-5C7E-844A-248E-78A7CB390A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1046" y="2624665"/>
            <a:ext cx="1112763" cy="134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1" name="Picture 10" descr="T:\# STAFF FOLDERS - to sort\STAFF FOLDERS - that need sorting\Miss Harvey\Transition pictures\IMG_038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8474" y="3390095"/>
            <a:ext cx="3487420" cy="2605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T:\SEND\Resources\transition pics\IMG_089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994" y="3407874"/>
            <a:ext cx="3439795" cy="25698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315302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# STAFF FOLDERS - to sort\STAFF FOLDERS - that need sorting\Miss Harvey\Transition pictures\IMG_03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7981" y="2816592"/>
            <a:ext cx="4358005" cy="325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:\# STAFF FOLDERS - to sort\STAFF FOLDERS - that need sorting\Miss Harvey\Transition pictures\IMG_038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456" y="2971702"/>
            <a:ext cx="4613275" cy="3446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12:30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  <p:pic>
        <p:nvPicPr>
          <p:cNvPr id="1026" name="Picture 2" descr="Clock 12:30 | ClipArt ET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780" y="2369283"/>
            <a:ext cx="2097576" cy="209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A basketball court with trees and houses in the background&#10;&#10;AI-generated content may be incorrect.">
            <a:extLst>
              <a:ext uri="{FF2B5EF4-FFF2-40B4-BE49-F238E27FC236}">
                <a16:creationId xmlns:a16="http://schemas.microsoft.com/office/drawing/2014/main" id="{8381CD06-8A8C-E452-525C-5C6FCA2A41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790067" y="966787"/>
            <a:ext cx="53435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FA2E20-FCE3-45CA-ABF5-DA5A9FB22B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7DFC36-E392-427D-B6E2-036A6E9B19CD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customXml/itemProps3.xml><?xml version="1.0" encoding="utf-8"?>
<ds:datastoreItem xmlns:ds="http://schemas.openxmlformats.org/officeDocument/2006/customXml" ds:itemID="{01E8D9A7-081A-4710-84D3-1DFFFB5E54E1}"/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201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30</cp:revision>
  <cp:lastPrinted>2020-07-02T08:58:23Z</cp:lastPrinted>
  <dcterms:created xsi:type="dcterms:W3CDTF">2020-06-25T07:53:25Z</dcterms:created>
  <dcterms:modified xsi:type="dcterms:W3CDTF">2026-07-09T09:02:24Z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1088800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